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Lst>
  <p:notesMasterIdLst>
    <p:notesMasterId r:id="rId31"/>
  </p:notesMasterIdLst>
  <p:sldIdLst>
    <p:sldId id="256" r:id="rId3"/>
    <p:sldId id="257" r:id="rId4"/>
    <p:sldId id="351" r:id="rId5"/>
    <p:sldId id="365" r:id="rId6"/>
    <p:sldId id="258" r:id="rId7"/>
    <p:sldId id="356" r:id="rId8"/>
    <p:sldId id="357" r:id="rId9"/>
    <p:sldId id="359" r:id="rId10"/>
    <p:sldId id="358" r:id="rId11"/>
    <p:sldId id="362" r:id="rId12"/>
    <p:sldId id="360" r:id="rId13"/>
    <p:sldId id="366" r:id="rId14"/>
    <p:sldId id="367" r:id="rId15"/>
    <p:sldId id="368" r:id="rId16"/>
    <p:sldId id="369" r:id="rId17"/>
    <p:sldId id="363" r:id="rId18"/>
    <p:sldId id="361" r:id="rId19"/>
    <p:sldId id="370" r:id="rId20"/>
    <p:sldId id="374" r:id="rId21"/>
    <p:sldId id="378" r:id="rId22"/>
    <p:sldId id="355" r:id="rId23"/>
    <p:sldId id="375" r:id="rId24"/>
    <p:sldId id="377" r:id="rId25"/>
    <p:sldId id="376" r:id="rId26"/>
    <p:sldId id="372" r:id="rId27"/>
    <p:sldId id="373" r:id="rId28"/>
    <p:sldId id="371" r:id="rId29"/>
    <p:sldId id="364"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AA17EF-157B-44A2-8F3B-D4F6F3E83315}" v="68" dt="2022-03-21T10:32:09.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798" autoAdjust="0"/>
  </p:normalViewPr>
  <p:slideViewPr>
    <p:cSldViewPr snapToGrid="0">
      <p:cViewPr varScale="1">
        <p:scale>
          <a:sx n="47" d="100"/>
          <a:sy n="47" d="100"/>
        </p:scale>
        <p:origin x="2035"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EFAA17EF-157B-44A2-8F3B-D4F6F3E83315}"/>
    <pc:docChg chg="custSel addSld delSld modSld sldOrd delMainMaster">
      <pc:chgData name="Gerjan de Ruiter" userId="5d7c516b-9dcd-41a8-99d3-54425d29895b" providerId="ADAL" clId="{EFAA17EF-157B-44A2-8F3B-D4F6F3E83315}" dt="2022-03-21T10:32:09.456" v="856"/>
      <pc:docMkLst>
        <pc:docMk/>
      </pc:docMkLst>
      <pc:sldChg chg="addSp modSp add del mod setBg">
        <pc:chgData name="Gerjan de Ruiter" userId="5d7c516b-9dcd-41a8-99d3-54425d29895b" providerId="ADAL" clId="{EFAA17EF-157B-44A2-8F3B-D4F6F3E83315}" dt="2022-03-21T08:15:38.632" v="20" actId="20577"/>
        <pc:sldMkLst>
          <pc:docMk/>
          <pc:sldMk cId="2511553166" sldId="351"/>
        </pc:sldMkLst>
        <pc:spChg chg="add mod">
          <ac:chgData name="Gerjan de Ruiter" userId="5d7c516b-9dcd-41a8-99d3-54425d29895b" providerId="ADAL" clId="{EFAA17EF-157B-44A2-8F3B-D4F6F3E83315}" dt="2022-03-21T08:15:33.961" v="19" actId="207"/>
          <ac:spMkLst>
            <pc:docMk/>
            <pc:sldMk cId="2511553166" sldId="351"/>
            <ac:spMk id="2" creationId="{E2112823-52B9-4F07-94C2-3767B148DEA9}"/>
          </ac:spMkLst>
        </pc:spChg>
        <pc:spChg chg="mod">
          <ac:chgData name="Gerjan de Ruiter" userId="5d7c516b-9dcd-41a8-99d3-54425d29895b" providerId="ADAL" clId="{EFAA17EF-157B-44A2-8F3B-D4F6F3E83315}" dt="2022-03-21T08:15:38.632" v="20" actId="20577"/>
          <ac:spMkLst>
            <pc:docMk/>
            <pc:sldMk cId="2511553166" sldId="351"/>
            <ac:spMk id="23" creationId="{00000000-0000-0000-0000-000000000000}"/>
          </ac:spMkLst>
        </pc:spChg>
      </pc:sldChg>
      <pc:sldChg chg="modSp add mod">
        <pc:chgData name="Gerjan de Ruiter" userId="5d7c516b-9dcd-41a8-99d3-54425d29895b" providerId="ADAL" clId="{EFAA17EF-157B-44A2-8F3B-D4F6F3E83315}" dt="2022-03-21T08:39:39.856" v="774" actId="14100"/>
        <pc:sldMkLst>
          <pc:docMk/>
          <pc:sldMk cId="1267482837" sldId="355"/>
        </pc:sldMkLst>
        <pc:spChg chg="mod">
          <ac:chgData name="Gerjan de Ruiter" userId="5d7c516b-9dcd-41a8-99d3-54425d29895b" providerId="ADAL" clId="{EFAA17EF-157B-44A2-8F3B-D4F6F3E83315}" dt="2022-03-21T08:39:36.366" v="773" actId="403"/>
          <ac:spMkLst>
            <pc:docMk/>
            <pc:sldMk cId="1267482837" sldId="355"/>
            <ac:spMk id="2" creationId="{58046439-16D8-4D24-9BD7-5E55AE75FA5A}"/>
          </ac:spMkLst>
        </pc:spChg>
        <pc:spChg chg="mod">
          <ac:chgData name="Gerjan de Ruiter" userId="5d7c516b-9dcd-41a8-99d3-54425d29895b" providerId="ADAL" clId="{EFAA17EF-157B-44A2-8F3B-D4F6F3E83315}" dt="2022-03-21T08:39:39.856" v="774" actId="14100"/>
          <ac:spMkLst>
            <pc:docMk/>
            <pc:sldMk cId="1267482837" sldId="355"/>
            <ac:spMk id="4" creationId="{B78731CD-F8FC-4B26-90CA-D3DE2177243C}"/>
          </ac:spMkLst>
        </pc:spChg>
      </pc:sldChg>
      <pc:sldChg chg="addSp modSp mod">
        <pc:chgData name="Gerjan de Ruiter" userId="5d7c516b-9dcd-41a8-99d3-54425d29895b" providerId="ADAL" clId="{EFAA17EF-157B-44A2-8F3B-D4F6F3E83315}" dt="2022-03-21T08:50:13.029" v="848" actId="1076"/>
        <pc:sldMkLst>
          <pc:docMk/>
          <pc:sldMk cId="1740484733" sldId="360"/>
        </pc:sldMkLst>
        <pc:picChg chg="add mod">
          <ac:chgData name="Gerjan de Ruiter" userId="5d7c516b-9dcd-41a8-99d3-54425d29895b" providerId="ADAL" clId="{EFAA17EF-157B-44A2-8F3B-D4F6F3E83315}" dt="2022-03-21T08:50:13.029" v="848" actId="1076"/>
          <ac:picMkLst>
            <pc:docMk/>
            <pc:sldMk cId="1740484733" sldId="360"/>
            <ac:picMk id="6" creationId="{624C8365-2C8F-4852-80A8-D9AA332E3834}"/>
          </ac:picMkLst>
        </pc:picChg>
      </pc:sldChg>
      <pc:sldChg chg="modSp">
        <pc:chgData name="Gerjan de Ruiter" userId="5d7c516b-9dcd-41a8-99d3-54425d29895b" providerId="ADAL" clId="{EFAA17EF-157B-44A2-8F3B-D4F6F3E83315}" dt="2022-03-21T10:32:09.456" v="856"/>
        <pc:sldMkLst>
          <pc:docMk/>
          <pc:sldMk cId="2457638899" sldId="362"/>
        </pc:sldMkLst>
        <pc:picChg chg="mod">
          <ac:chgData name="Gerjan de Ruiter" userId="5d7c516b-9dcd-41a8-99d3-54425d29895b" providerId="ADAL" clId="{EFAA17EF-157B-44A2-8F3B-D4F6F3E83315}" dt="2022-03-21T10:32:09.456" v="856"/>
          <ac:picMkLst>
            <pc:docMk/>
            <pc:sldMk cId="2457638899" sldId="362"/>
            <ac:picMk id="4" creationId="{2F247A31-D0EA-4449-8A49-C186F3DB2DAD}"/>
          </ac:picMkLst>
        </pc:picChg>
      </pc:sldChg>
      <pc:sldChg chg="addSp modSp mod">
        <pc:chgData name="Gerjan de Ruiter" userId="5d7c516b-9dcd-41a8-99d3-54425d29895b" providerId="ADAL" clId="{EFAA17EF-157B-44A2-8F3B-D4F6F3E83315}" dt="2022-03-21T08:49:28.664" v="843" actId="14100"/>
        <pc:sldMkLst>
          <pc:docMk/>
          <pc:sldMk cId="690558383" sldId="364"/>
        </pc:sldMkLst>
        <pc:spChg chg="add mod">
          <ac:chgData name="Gerjan de Ruiter" userId="5d7c516b-9dcd-41a8-99d3-54425d29895b" providerId="ADAL" clId="{EFAA17EF-157B-44A2-8F3B-D4F6F3E83315}" dt="2022-03-21T08:49:28.664" v="843" actId="14100"/>
          <ac:spMkLst>
            <pc:docMk/>
            <pc:sldMk cId="690558383" sldId="364"/>
            <ac:spMk id="3" creationId="{C616D154-870F-48BC-8E6F-D0AE5E37588F}"/>
          </ac:spMkLst>
        </pc:spChg>
        <pc:picChg chg="mod">
          <ac:chgData name="Gerjan de Ruiter" userId="5d7c516b-9dcd-41a8-99d3-54425d29895b" providerId="ADAL" clId="{EFAA17EF-157B-44A2-8F3B-D4F6F3E83315}" dt="2022-03-21T08:49:03" v="805" actId="1076"/>
          <ac:picMkLst>
            <pc:docMk/>
            <pc:sldMk cId="690558383" sldId="364"/>
            <ac:picMk id="4" creationId="{09CB1A47-91A5-4CC2-915E-55506FAC4A83}"/>
          </ac:picMkLst>
        </pc:picChg>
      </pc:sldChg>
      <pc:sldChg chg="addSp delSp modSp new mod modClrScheme chgLayout">
        <pc:chgData name="Gerjan de Ruiter" userId="5d7c516b-9dcd-41a8-99d3-54425d29895b" providerId="ADAL" clId="{EFAA17EF-157B-44A2-8F3B-D4F6F3E83315}" dt="2022-03-21T08:18:02.258" v="25" actId="1076"/>
        <pc:sldMkLst>
          <pc:docMk/>
          <pc:sldMk cId="1911366763" sldId="365"/>
        </pc:sldMkLst>
        <pc:spChg chg="del mod ord">
          <ac:chgData name="Gerjan de Ruiter" userId="5d7c516b-9dcd-41a8-99d3-54425d29895b" providerId="ADAL" clId="{EFAA17EF-157B-44A2-8F3B-D4F6F3E83315}" dt="2022-03-21T08:12:21.028" v="1" actId="700"/>
          <ac:spMkLst>
            <pc:docMk/>
            <pc:sldMk cId="1911366763" sldId="365"/>
            <ac:spMk id="2" creationId="{E58BA4FB-1329-42E0-B681-C1DD8E3C4ED3}"/>
          </ac:spMkLst>
        </pc:spChg>
        <pc:spChg chg="del">
          <ac:chgData name="Gerjan de Ruiter" userId="5d7c516b-9dcd-41a8-99d3-54425d29895b" providerId="ADAL" clId="{EFAA17EF-157B-44A2-8F3B-D4F6F3E83315}" dt="2022-03-21T08:12:21.028" v="1" actId="700"/>
          <ac:spMkLst>
            <pc:docMk/>
            <pc:sldMk cId="1911366763" sldId="365"/>
            <ac:spMk id="3" creationId="{A3F30F65-4671-412D-B6C2-63ACE18D8D62}"/>
          </ac:spMkLst>
        </pc:spChg>
        <pc:spChg chg="del">
          <ac:chgData name="Gerjan de Ruiter" userId="5d7c516b-9dcd-41a8-99d3-54425d29895b" providerId="ADAL" clId="{EFAA17EF-157B-44A2-8F3B-D4F6F3E83315}" dt="2022-03-21T08:12:21.028" v="1" actId="700"/>
          <ac:spMkLst>
            <pc:docMk/>
            <pc:sldMk cId="1911366763" sldId="365"/>
            <ac:spMk id="4" creationId="{0FAEDF87-1FE9-4CFF-B46F-D0D3737C6A11}"/>
          </ac:spMkLst>
        </pc:spChg>
        <pc:spChg chg="del">
          <ac:chgData name="Gerjan de Ruiter" userId="5d7c516b-9dcd-41a8-99d3-54425d29895b" providerId="ADAL" clId="{EFAA17EF-157B-44A2-8F3B-D4F6F3E83315}" dt="2022-03-21T08:12:21.028" v="1" actId="700"/>
          <ac:spMkLst>
            <pc:docMk/>
            <pc:sldMk cId="1911366763" sldId="365"/>
            <ac:spMk id="5" creationId="{D0D3FF4B-B887-4F75-83AA-47730392F554}"/>
          </ac:spMkLst>
        </pc:spChg>
        <pc:spChg chg="add del mod ord">
          <ac:chgData name="Gerjan de Ruiter" userId="5d7c516b-9dcd-41a8-99d3-54425d29895b" providerId="ADAL" clId="{EFAA17EF-157B-44A2-8F3B-D4F6F3E83315}" dt="2022-03-21T08:18:00.524" v="23" actId="478"/>
          <ac:spMkLst>
            <pc:docMk/>
            <pc:sldMk cId="1911366763" sldId="365"/>
            <ac:spMk id="6" creationId="{63F431D0-1964-4BE2-AE8F-F5C8552F6604}"/>
          </ac:spMkLst>
        </pc:spChg>
        <pc:picChg chg="add mod modCrop">
          <ac:chgData name="Gerjan de Ruiter" userId="5d7c516b-9dcd-41a8-99d3-54425d29895b" providerId="ADAL" clId="{EFAA17EF-157B-44A2-8F3B-D4F6F3E83315}" dt="2022-03-21T08:18:02.258" v="25" actId="1076"/>
          <ac:picMkLst>
            <pc:docMk/>
            <pc:sldMk cId="1911366763" sldId="365"/>
            <ac:picMk id="8" creationId="{61A74D02-0A13-4D50-9BF1-83B8AD7A0A2A}"/>
          </ac:picMkLst>
        </pc:picChg>
        <pc:picChg chg="add mod modCrop">
          <ac:chgData name="Gerjan de Ruiter" userId="5d7c516b-9dcd-41a8-99d3-54425d29895b" providerId="ADAL" clId="{EFAA17EF-157B-44A2-8F3B-D4F6F3E83315}" dt="2022-03-21T08:18:01.441" v="24" actId="1076"/>
          <ac:picMkLst>
            <pc:docMk/>
            <pc:sldMk cId="1911366763" sldId="365"/>
            <ac:picMk id="10" creationId="{B49F827C-B316-4595-A5C2-5B85A535BF09}"/>
          </ac:picMkLst>
        </pc:picChg>
      </pc:sldChg>
      <pc:sldChg chg="addSp delSp modSp new mod modClrScheme chgLayout">
        <pc:chgData name="Gerjan de Ruiter" userId="5d7c516b-9dcd-41a8-99d3-54425d29895b" providerId="ADAL" clId="{EFAA17EF-157B-44A2-8F3B-D4F6F3E83315}" dt="2022-03-21T08:18:54.121" v="33" actId="1076"/>
        <pc:sldMkLst>
          <pc:docMk/>
          <pc:sldMk cId="2230342781" sldId="366"/>
        </pc:sldMkLst>
        <pc:spChg chg="del mod ord">
          <ac:chgData name="Gerjan de Ruiter" userId="5d7c516b-9dcd-41a8-99d3-54425d29895b" providerId="ADAL" clId="{EFAA17EF-157B-44A2-8F3B-D4F6F3E83315}" dt="2022-03-21T08:18:40.756" v="27" actId="700"/>
          <ac:spMkLst>
            <pc:docMk/>
            <pc:sldMk cId="2230342781" sldId="366"/>
            <ac:spMk id="2" creationId="{91A474FC-D6B8-45FA-8C2E-7AFE34598F5F}"/>
          </ac:spMkLst>
        </pc:spChg>
        <pc:spChg chg="del mod ord">
          <ac:chgData name="Gerjan de Ruiter" userId="5d7c516b-9dcd-41a8-99d3-54425d29895b" providerId="ADAL" clId="{EFAA17EF-157B-44A2-8F3B-D4F6F3E83315}" dt="2022-03-21T08:18:40.756" v="27" actId="700"/>
          <ac:spMkLst>
            <pc:docMk/>
            <pc:sldMk cId="2230342781" sldId="366"/>
            <ac:spMk id="3" creationId="{05D2162D-4D7D-41B5-BA92-25B3B8862436}"/>
          </ac:spMkLst>
        </pc:spChg>
        <pc:spChg chg="del">
          <ac:chgData name="Gerjan de Ruiter" userId="5d7c516b-9dcd-41a8-99d3-54425d29895b" providerId="ADAL" clId="{EFAA17EF-157B-44A2-8F3B-D4F6F3E83315}" dt="2022-03-21T08:18:40.756" v="27" actId="700"/>
          <ac:spMkLst>
            <pc:docMk/>
            <pc:sldMk cId="2230342781" sldId="366"/>
            <ac:spMk id="4" creationId="{E185A299-C96D-4731-B4E1-2DF034F23B05}"/>
          </ac:spMkLst>
        </pc:spChg>
        <pc:spChg chg="del">
          <ac:chgData name="Gerjan de Ruiter" userId="5d7c516b-9dcd-41a8-99d3-54425d29895b" providerId="ADAL" clId="{EFAA17EF-157B-44A2-8F3B-D4F6F3E83315}" dt="2022-03-21T08:18:40.756" v="27" actId="700"/>
          <ac:spMkLst>
            <pc:docMk/>
            <pc:sldMk cId="2230342781" sldId="366"/>
            <ac:spMk id="5" creationId="{234729CC-3101-4B2E-81F6-9AA276F4E3F1}"/>
          </ac:spMkLst>
        </pc:spChg>
        <pc:spChg chg="add del mod ord">
          <ac:chgData name="Gerjan de Ruiter" userId="5d7c516b-9dcd-41a8-99d3-54425d29895b" providerId="ADAL" clId="{EFAA17EF-157B-44A2-8F3B-D4F6F3E83315}" dt="2022-03-21T08:18:52.872" v="32" actId="478"/>
          <ac:spMkLst>
            <pc:docMk/>
            <pc:sldMk cId="2230342781" sldId="366"/>
            <ac:spMk id="6" creationId="{42025655-DA8B-4705-BACA-CA2E96468D68}"/>
          </ac:spMkLst>
        </pc:spChg>
        <pc:spChg chg="add del mod ord">
          <ac:chgData name="Gerjan de Ruiter" userId="5d7c516b-9dcd-41a8-99d3-54425d29895b" providerId="ADAL" clId="{EFAA17EF-157B-44A2-8F3B-D4F6F3E83315}" dt="2022-03-21T08:18:42.911" v="28" actId="478"/>
          <ac:spMkLst>
            <pc:docMk/>
            <pc:sldMk cId="2230342781" sldId="366"/>
            <ac:spMk id="7" creationId="{6F2D0E49-C3C0-415A-8FC5-7039ABADFE8C}"/>
          </ac:spMkLst>
        </pc:spChg>
        <pc:picChg chg="add mod">
          <ac:chgData name="Gerjan de Ruiter" userId="5d7c516b-9dcd-41a8-99d3-54425d29895b" providerId="ADAL" clId="{EFAA17EF-157B-44A2-8F3B-D4F6F3E83315}" dt="2022-03-21T08:18:54.121" v="33" actId="1076"/>
          <ac:picMkLst>
            <pc:docMk/>
            <pc:sldMk cId="2230342781" sldId="366"/>
            <ac:picMk id="1026" creationId="{07EF3F05-3E30-411D-8A80-01E7639819D6}"/>
          </ac:picMkLst>
        </pc:picChg>
      </pc:sldChg>
      <pc:sldChg chg="addSp modSp add mod modAnim">
        <pc:chgData name="Gerjan de Ruiter" userId="5d7c516b-9dcd-41a8-99d3-54425d29895b" providerId="ADAL" clId="{EFAA17EF-157B-44A2-8F3B-D4F6F3E83315}" dt="2022-03-21T08:22:40.905" v="203"/>
        <pc:sldMkLst>
          <pc:docMk/>
          <pc:sldMk cId="26592506" sldId="367"/>
        </pc:sldMkLst>
        <pc:spChg chg="mod">
          <ac:chgData name="Gerjan de Ruiter" userId="5d7c516b-9dcd-41a8-99d3-54425d29895b" providerId="ADAL" clId="{EFAA17EF-157B-44A2-8F3B-D4F6F3E83315}" dt="2022-03-21T08:21:51.499" v="195" actId="113"/>
          <ac:spMkLst>
            <pc:docMk/>
            <pc:sldMk cId="26592506" sldId="367"/>
            <ac:spMk id="73" creationId="{8AA34C76-1EF0-F38E-DCC2-438060297A07}"/>
          </ac:spMkLst>
        </pc:spChg>
        <pc:picChg chg="add mod">
          <ac:chgData name="Gerjan de Ruiter" userId="5d7c516b-9dcd-41a8-99d3-54425d29895b" providerId="ADAL" clId="{EFAA17EF-157B-44A2-8F3B-D4F6F3E83315}" dt="2022-03-21T08:22:07.680" v="199" actId="1076"/>
          <ac:picMkLst>
            <pc:docMk/>
            <pc:sldMk cId="26592506" sldId="367"/>
            <ac:picMk id="6" creationId="{3EA069D3-D997-47DC-BAD8-1944C2402E0D}"/>
          </ac:picMkLst>
        </pc:picChg>
        <pc:picChg chg="mod">
          <ac:chgData name="Gerjan de Ruiter" userId="5d7c516b-9dcd-41a8-99d3-54425d29895b" providerId="ADAL" clId="{EFAA17EF-157B-44A2-8F3B-D4F6F3E83315}" dt="2022-03-21T08:22:17.972" v="201" actId="1036"/>
          <ac:picMkLst>
            <pc:docMk/>
            <pc:sldMk cId="26592506" sldId="367"/>
            <ac:picMk id="2050" creationId="{660F52C1-CF5A-4B00-AF7B-420A4C2D986C}"/>
          </ac:picMkLst>
        </pc:picChg>
      </pc:sldChg>
      <pc:sldChg chg="delSp modSp add mod modClrScheme chgLayout">
        <pc:chgData name="Gerjan de Ruiter" userId="5d7c516b-9dcd-41a8-99d3-54425d29895b" providerId="ADAL" clId="{EFAA17EF-157B-44A2-8F3B-D4F6F3E83315}" dt="2022-03-21T08:34:29.114" v="746" actId="26606"/>
        <pc:sldMkLst>
          <pc:docMk/>
          <pc:sldMk cId="439605348" sldId="368"/>
        </pc:sldMkLst>
        <pc:spChg chg="mod">
          <ac:chgData name="Gerjan de Ruiter" userId="5d7c516b-9dcd-41a8-99d3-54425d29895b" providerId="ADAL" clId="{EFAA17EF-157B-44A2-8F3B-D4F6F3E83315}" dt="2022-03-21T08:34:29.114" v="746" actId="26606"/>
          <ac:spMkLst>
            <pc:docMk/>
            <pc:sldMk cId="439605348" sldId="368"/>
            <ac:spMk id="71" creationId="{809A4643-DE15-59FD-AB47-AA89AE1264C2}"/>
          </ac:spMkLst>
        </pc:spChg>
        <pc:spChg chg="mod ord">
          <ac:chgData name="Gerjan de Ruiter" userId="5d7c516b-9dcd-41a8-99d3-54425d29895b" providerId="ADAL" clId="{EFAA17EF-157B-44A2-8F3B-D4F6F3E83315}" dt="2022-03-21T08:34:29.114" v="746" actId="26606"/>
          <ac:spMkLst>
            <pc:docMk/>
            <pc:sldMk cId="439605348" sldId="368"/>
            <ac:spMk id="73" creationId="{8AA34C76-1EF0-F38E-DCC2-438060297A07}"/>
          </ac:spMkLst>
        </pc:spChg>
        <pc:spChg chg="del">
          <ac:chgData name="Gerjan de Ruiter" userId="5d7c516b-9dcd-41a8-99d3-54425d29895b" providerId="ADAL" clId="{EFAA17EF-157B-44A2-8F3B-D4F6F3E83315}" dt="2022-03-21T08:34:29.114" v="746" actId="26606"/>
          <ac:spMkLst>
            <pc:docMk/>
            <pc:sldMk cId="439605348" sldId="368"/>
            <ac:spMk id="75" creationId="{05291A97-874B-F133-31D2-1BDDDD2199A8}"/>
          </ac:spMkLst>
        </pc:spChg>
        <pc:picChg chg="del">
          <ac:chgData name="Gerjan de Ruiter" userId="5d7c516b-9dcd-41a8-99d3-54425d29895b" providerId="ADAL" clId="{EFAA17EF-157B-44A2-8F3B-D4F6F3E83315}" dt="2022-03-21T08:22:45.693" v="205" actId="478"/>
          <ac:picMkLst>
            <pc:docMk/>
            <pc:sldMk cId="439605348" sldId="368"/>
            <ac:picMk id="6" creationId="{3EA069D3-D997-47DC-BAD8-1944C2402E0D}"/>
          </ac:picMkLst>
        </pc:picChg>
        <pc:picChg chg="mod">
          <ac:chgData name="Gerjan de Ruiter" userId="5d7c516b-9dcd-41a8-99d3-54425d29895b" providerId="ADAL" clId="{EFAA17EF-157B-44A2-8F3B-D4F6F3E83315}" dt="2022-03-21T08:34:29.114" v="746" actId="26606"/>
          <ac:picMkLst>
            <pc:docMk/>
            <pc:sldMk cId="439605348" sldId="368"/>
            <ac:picMk id="2050" creationId="{660F52C1-CF5A-4B00-AF7B-420A4C2D986C}"/>
          </ac:picMkLst>
        </pc:picChg>
      </pc:sldChg>
      <pc:sldChg chg="addSp delSp modSp new mod">
        <pc:chgData name="Gerjan de Ruiter" userId="5d7c516b-9dcd-41a8-99d3-54425d29895b" providerId="ADAL" clId="{EFAA17EF-157B-44A2-8F3B-D4F6F3E83315}" dt="2022-03-21T08:34:13.153" v="745" actId="1076"/>
        <pc:sldMkLst>
          <pc:docMk/>
          <pc:sldMk cId="2690981417" sldId="369"/>
        </pc:sldMkLst>
        <pc:spChg chg="mod">
          <ac:chgData name="Gerjan de Ruiter" userId="5d7c516b-9dcd-41a8-99d3-54425d29895b" providerId="ADAL" clId="{EFAA17EF-157B-44A2-8F3B-D4F6F3E83315}" dt="2022-03-21T08:23:50.504" v="355" actId="404"/>
          <ac:spMkLst>
            <pc:docMk/>
            <pc:sldMk cId="2690981417" sldId="369"/>
            <ac:spMk id="2" creationId="{55E2F82A-5AE6-4295-AAEF-28E4241F8E80}"/>
          </ac:spMkLst>
        </pc:spChg>
        <pc:spChg chg="mod">
          <ac:chgData name="Gerjan de Ruiter" userId="5d7c516b-9dcd-41a8-99d3-54425d29895b" providerId="ADAL" clId="{EFAA17EF-157B-44A2-8F3B-D4F6F3E83315}" dt="2022-03-21T08:32:07.090" v="724" actId="20577"/>
          <ac:spMkLst>
            <pc:docMk/>
            <pc:sldMk cId="2690981417" sldId="369"/>
            <ac:spMk id="3" creationId="{61278466-77A9-4E4A-B6AE-EE96A9B9441B}"/>
          </ac:spMkLst>
        </pc:spChg>
        <pc:spChg chg="del">
          <ac:chgData name="Gerjan de Ruiter" userId="5d7c516b-9dcd-41a8-99d3-54425d29895b" providerId="ADAL" clId="{EFAA17EF-157B-44A2-8F3B-D4F6F3E83315}" dt="2022-03-21T08:32:29.902" v="725"/>
          <ac:spMkLst>
            <pc:docMk/>
            <pc:sldMk cId="2690981417" sldId="369"/>
            <ac:spMk id="4" creationId="{5A218D80-4317-4F82-9B37-ACBBC4DBBFDB}"/>
          </ac:spMkLst>
        </pc:spChg>
        <pc:spChg chg="add del mod">
          <ac:chgData name="Gerjan de Ruiter" userId="5d7c516b-9dcd-41a8-99d3-54425d29895b" providerId="ADAL" clId="{EFAA17EF-157B-44A2-8F3B-D4F6F3E83315}" dt="2022-03-21T08:33:48.919" v="738"/>
          <ac:spMkLst>
            <pc:docMk/>
            <pc:sldMk cId="2690981417" sldId="369"/>
            <ac:spMk id="6" creationId="{82A76D8E-E619-4886-8084-9EA0EA6EC5F8}"/>
          </ac:spMkLst>
        </pc:spChg>
        <pc:picChg chg="add del mod">
          <ac:chgData name="Gerjan de Ruiter" userId="5d7c516b-9dcd-41a8-99d3-54425d29895b" providerId="ADAL" clId="{EFAA17EF-157B-44A2-8F3B-D4F6F3E83315}" dt="2022-03-21T08:32:41.723" v="729" actId="478"/>
          <ac:picMkLst>
            <pc:docMk/>
            <pc:sldMk cId="2690981417" sldId="369"/>
            <ac:picMk id="2050" creationId="{F02AD593-17A4-4F12-94BB-5A94F2FF8B4B}"/>
          </ac:picMkLst>
        </pc:picChg>
        <pc:picChg chg="add mod">
          <ac:chgData name="Gerjan de Ruiter" userId="5d7c516b-9dcd-41a8-99d3-54425d29895b" providerId="ADAL" clId="{EFAA17EF-157B-44A2-8F3B-D4F6F3E83315}" dt="2022-03-21T08:34:13.153" v="745" actId="1076"/>
          <ac:picMkLst>
            <pc:docMk/>
            <pc:sldMk cId="2690981417" sldId="369"/>
            <ac:picMk id="2052" creationId="{3C99EB06-F50A-445E-AD15-1B34A841DF0C}"/>
          </ac:picMkLst>
        </pc:picChg>
      </pc:sldChg>
      <pc:sldChg chg="addSp delSp add ord">
        <pc:chgData name="Gerjan de Ruiter" userId="5d7c516b-9dcd-41a8-99d3-54425d29895b" providerId="ADAL" clId="{EFAA17EF-157B-44A2-8F3B-D4F6F3E83315}" dt="2022-03-21T08:33:24.269" v="737"/>
        <pc:sldMkLst>
          <pc:docMk/>
          <pc:sldMk cId="1648997925" sldId="370"/>
        </pc:sldMkLst>
        <pc:picChg chg="add">
          <ac:chgData name="Gerjan de Ruiter" userId="5d7c516b-9dcd-41a8-99d3-54425d29895b" providerId="ADAL" clId="{EFAA17EF-157B-44A2-8F3B-D4F6F3E83315}" dt="2022-03-21T08:33:18.806" v="735"/>
          <ac:picMkLst>
            <pc:docMk/>
            <pc:sldMk cId="1648997925" sldId="370"/>
            <ac:picMk id="2" creationId="{C56A5A5F-8E96-4FF8-B60D-EB1A358DC274}"/>
          </ac:picMkLst>
        </pc:picChg>
        <pc:picChg chg="del">
          <ac:chgData name="Gerjan de Ruiter" userId="5d7c516b-9dcd-41a8-99d3-54425d29895b" providerId="ADAL" clId="{EFAA17EF-157B-44A2-8F3B-D4F6F3E83315}" dt="2022-03-21T08:33:09.926" v="731" actId="478"/>
          <ac:picMkLst>
            <pc:docMk/>
            <pc:sldMk cId="1648997925" sldId="370"/>
            <ac:picMk id="1026" creationId="{07EF3F05-3E30-411D-8A80-01E7639819D6}"/>
          </ac:picMkLst>
        </pc:picChg>
      </pc:sldChg>
      <pc:sldChg chg="addSp modSp add mod">
        <pc:chgData name="Gerjan de Ruiter" userId="5d7c516b-9dcd-41a8-99d3-54425d29895b" providerId="ADAL" clId="{EFAA17EF-157B-44A2-8F3B-D4F6F3E83315}" dt="2022-03-21T08:45:34.020" v="804" actId="1076"/>
        <pc:sldMkLst>
          <pc:docMk/>
          <pc:sldMk cId="2094956880" sldId="371"/>
        </pc:sldMkLst>
        <pc:spChg chg="mod">
          <ac:chgData name="Gerjan de Ruiter" userId="5d7c516b-9dcd-41a8-99d3-54425d29895b" providerId="ADAL" clId="{EFAA17EF-157B-44A2-8F3B-D4F6F3E83315}" dt="2022-03-21T08:38:23.436" v="757" actId="404"/>
          <ac:spMkLst>
            <pc:docMk/>
            <pc:sldMk cId="2094956880" sldId="371"/>
            <ac:spMk id="2" creationId="{7B4E4B27-C8A4-47CA-9561-0590A13DC8EE}"/>
          </ac:spMkLst>
        </pc:spChg>
        <pc:picChg chg="add mod">
          <ac:chgData name="Gerjan de Ruiter" userId="5d7c516b-9dcd-41a8-99d3-54425d29895b" providerId="ADAL" clId="{EFAA17EF-157B-44A2-8F3B-D4F6F3E83315}" dt="2022-03-21T08:45:34.020" v="804" actId="1076"/>
          <ac:picMkLst>
            <pc:docMk/>
            <pc:sldMk cId="2094956880" sldId="371"/>
            <ac:picMk id="7170" creationId="{8687C81D-B0D3-445B-BD1D-BCDF95A9B253}"/>
          </ac:picMkLst>
        </pc:picChg>
        <pc:picChg chg="mod">
          <ac:chgData name="Gerjan de Ruiter" userId="5d7c516b-9dcd-41a8-99d3-54425d29895b" providerId="ADAL" clId="{EFAA17EF-157B-44A2-8F3B-D4F6F3E83315}" dt="2022-03-21T08:45:27.263" v="799" actId="1076"/>
          <ac:picMkLst>
            <pc:docMk/>
            <pc:sldMk cId="2094956880" sldId="371"/>
            <ac:picMk id="12290" creationId="{E8B3DDA7-955E-4C75-8884-8005DC9DC85F}"/>
          </ac:picMkLst>
        </pc:picChg>
      </pc:sldChg>
      <pc:sldChg chg="delSp add del">
        <pc:chgData name="Gerjan de Ruiter" userId="5d7c516b-9dcd-41a8-99d3-54425d29895b" providerId="ADAL" clId="{EFAA17EF-157B-44A2-8F3B-D4F6F3E83315}" dt="2022-03-21T08:33:13.280" v="734" actId="47"/>
        <pc:sldMkLst>
          <pc:docMk/>
          <pc:sldMk cId="3826386199" sldId="371"/>
        </pc:sldMkLst>
        <pc:picChg chg="del">
          <ac:chgData name="Gerjan de Ruiter" userId="5d7c516b-9dcd-41a8-99d3-54425d29895b" providerId="ADAL" clId="{EFAA17EF-157B-44A2-8F3B-D4F6F3E83315}" dt="2022-03-21T08:33:12.263" v="733" actId="478"/>
          <ac:picMkLst>
            <pc:docMk/>
            <pc:sldMk cId="3826386199" sldId="371"/>
            <ac:picMk id="1026" creationId="{07EF3F05-3E30-411D-8A80-01E7639819D6}"/>
          </ac:picMkLst>
        </pc:picChg>
      </pc:sldChg>
      <pc:sldChg chg="add">
        <pc:chgData name="Gerjan de Ruiter" userId="5d7c516b-9dcd-41a8-99d3-54425d29895b" providerId="ADAL" clId="{EFAA17EF-157B-44A2-8F3B-D4F6F3E83315}" dt="2022-03-21T08:38:35.825" v="758"/>
        <pc:sldMkLst>
          <pc:docMk/>
          <pc:sldMk cId="1588993419" sldId="372"/>
        </pc:sldMkLst>
      </pc:sldChg>
      <pc:sldChg chg="modSp add">
        <pc:chgData name="Gerjan de Ruiter" userId="5d7c516b-9dcd-41a8-99d3-54425d29895b" providerId="ADAL" clId="{EFAA17EF-157B-44A2-8F3B-D4F6F3E83315}" dt="2022-03-21T08:43:43.781" v="795" actId="1076"/>
        <pc:sldMkLst>
          <pc:docMk/>
          <pc:sldMk cId="2657444725" sldId="373"/>
        </pc:sldMkLst>
        <pc:picChg chg="mod">
          <ac:chgData name="Gerjan de Ruiter" userId="5d7c516b-9dcd-41a8-99d3-54425d29895b" providerId="ADAL" clId="{EFAA17EF-157B-44A2-8F3B-D4F6F3E83315}" dt="2022-03-21T08:43:43.781" v="795" actId="1076"/>
          <ac:picMkLst>
            <pc:docMk/>
            <pc:sldMk cId="2657444725" sldId="373"/>
            <ac:picMk id="11270" creationId="{99BDD5AB-8E21-473A-84FA-34E87F9BBC90}"/>
          </ac:picMkLst>
        </pc:picChg>
      </pc:sldChg>
      <pc:sldChg chg="delSp modSp add mod ord">
        <pc:chgData name="Gerjan de Ruiter" userId="5d7c516b-9dcd-41a8-99d3-54425d29895b" providerId="ADAL" clId="{EFAA17EF-157B-44A2-8F3B-D4F6F3E83315}" dt="2022-03-21T08:39:07.553" v="765"/>
        <pc:sldMkLst>
          <pc:docMk/>
          <pc:sldMk cId="3156475982" sldId="374"/>
        </pc:sldMkLst>
        <pc:spChg chg="del">
          <ac:chgData name="Gerjan de Ruiter" userId="5d7c516b-9dcd-41a8-99d3-54425d29895b" providerId="ADAL" clId="{EFAA17EF-157B-44A2-8F3B-D4F6F3E83315}" dt="2022-03-21T08:38:59.648" v="761" actId="478"/>
          <ac:spMkLst>
            <pc:docMk/>
            <pc:sldMk cId="3156475982" sldId="374"/>
            <ac:spMk id="4" creationId="{2E89A876-BE7E-46BA-B0A7-3D4172931D4F}"/>
          </ac:spMkLst>
        </pc:spChg>
        <pc:picChg chg="mod">
          <ac:chgData name="Gerjan de Ruiter" userId="5d7c516b-9dcd-41a8-99d3-54425d29895b" providerId="ADAL" clId="{EFAA17EF-157B-44A2-8F3B-D4F6F3E83315}" dt="2022-03-21T08:39:02.928" v="763" actId="1076"/>
          <ac:picMkLst>
            <pc:docMk/>
            <pc:sldMk cId="3156475982" sldId="374"/>
            <ac:picMk id="7" creationId="{DD4516AC-1965-4F2C-A2F8-F9CD7E764B07}"/>
          </ac:picMkLst>
        </pc:picChg>
      </pc:sldChg>
      <pc:sldChg chg="addSp modSp add mod">
        <pc:chgData name="Gerjan de Ruiter" userId="5d7c516b-9dcd-41a8-99d3-54425d29895b" providerId="ADAL" clId="{EFAA17EF-157B-44A2-8F3B-D4F6F3E83315}" dt="2022-03-21T08:40:43.452" v="784" actId="20577"/>
        <pc:sldMkLst>
          <pc:docMk/>
          <pc:sldMk cId="4123816294" sldId="375"/>
        </pc:sldMkLst>
        <pc:spChg chg="mod">
          <ac:chgData name="Gerjan de Ruiter" userId="5d7c516b-9dcd-41a8-99d3-54425d29895b" providerId="ADAL" clId="{EFAA17EF-157B-44A2-8F3B-D4F6F3E83315}" dt="2022-03-21T08:39:23.190" v="769" actId="403"/>
          <ac:spMkLst>
            <pc:docMk/>
            <pc:sldMk cId="4123816294" sldId="375"/>
            <ac:spMk id="2" creationId="{A9EDCFBD-9CDB-428D-B3C7-64589FCABF0E}"/>
          </ac:spMkLst>
        </pc:spChg>
        <pc:spChg chg="mod">
          <ac:chgData name="Gerjan de Ruiter" userId="5d7c516b-9dcd-41a8-99d3-54425d29895b" providerId="ADAL" clId="{EFAA17EF-157B-44A2-8F3B-D4F6F3E83315}" dt="2022-03-21T08:40:43.452" v="784" actId="20577"/>
          <ac:spMkLst>
            <pc:docMk/>
            <pc:sldMk cId="4123816294" sldId="375"/>
            <ac:spMk id="4" creationId="{D29E6BAD-5BD9-4DC1-A318-38D823123D88}"/>
          </ac:spMkLst>
        </pc:spChg>
        <pc:picChg chg="add mod">
          <ac:chgData name="Gerjan de Ruiter" userId="5d7c516b-9dcd-41a8-99d3-54425d29895b" providerId="ADAL" clId="{EFAA17EF-157B-44A2-8F3B-D4F6F3E83315}" dt="2022-03-21T08:40:04.107" v="780" actId="1076"/>
          <ac:picMkLst>
            <pc:docMk/>
            <pc:sldMk cId="4123816294" sldId="375"/>
            <ac:picMk id="5" creationId="{8A270CE2-B21D-4439-81B8-3FA08D36DE1F}"/>
          </ac:picMkLst>
        </pc:picChg>
        <pc:picChg chg="mod">
          <ac:chgData name="Gerjan de Ruiter" userId="5d7c516b-9dcd-41a8-99d3-54425d29895b" providerId="ADAL" clId="{EFAA17EF-157B-44A2-8F3B-D4F6F3E83315}" dt="2022-03-21T08:39:57.785" v="776" actId="1076"/>
          <ac:picMkLst>
            <pc:docMk/>
            <pc:sldMk cId="4123816294" sldId="375"/>
            <ac:picMk id="3074" creationId="{9BF632B6-6523-45DD-8F4B-728DDEB73D71}"/>
          </ac:picMkLst>
        </pc:picChg>
      </pc:sldChg>
      <pc:sldChg chg="modSp add ord">
        <pc:chgData name="Gerjan de Ruiter" userId="5d7c516b-9dcd-41a8-99d3-54425d29895b" providerId="ADAL" clId="{EFAA17EF-157B-44A2-8F3B-D4F6F3E83315}" dt="2022-03-21T08:43:35.347" v="794"/>
        <pc:sldMkLst>
          <pc:docMk/>
          <pc:sldMk cId="3163816207" sldId="376"/>
        </pc:sldMkLst>
        <pc:spChg chg="mod">
          <ac:chgData name="Gerjan de Ruiter" userId="5d7c516b-9dcd-41a8-99d3-54425d29895b" providerId="ADAL" clId="{EFAA17EF-157B-44A2-8F3B-D4F6F3E83315}" dt="2022-03-21T08:41:47.747" v="790" actId="403"/>
          <ac:spMkLst>
            <pc:docMk/>
            <pc:sldMk cId="3163816207" sldId="376"/>
            <ac:spMk id="2" creationId="{E5482CFA-AA05-43C8-9AA7-CB807BADF58F}"/>
          </ac:spMkLst>
        </pc:spChg>
        <pc:spChg chg="mod">
          <ac:chgData name="Gerjan de Ruiter" userId="5d7c516b-9dcd-41a8-99d3-54425d29895b" providerId="ADAL" clId="{EFAA17EF-157B-44A2-8F3B-D4F6F3E83315}" dt="2022-03-21T08:41:52.331" v="792" actId="404"/>
          <ac:spMkLst>
            <pc:docMk/>
            <pc:sldMk cId="3163816207" sldId="376"/>
            <ac:spMk id="4" creationId="{7DCE8D68-C291-426C-A5A4-BA6DD1BB78CB}"/>
          </ac:spMkLst>
        </pc:spChg>
      </pc:sldChg>
      <pc:sldChg chg="modSp add mod">
        <pc:chgData name="Gerjan de Ruiter" userId="5d7c516b-9dcd-41a8-99d3-54425d29895b" providerId="ADAL" clId="{EFAA17EF-157B-44A2-8F3B-D4F6F3E83315}" dt="2022-03-21T08:41:17.540" v="787" actId="403"/>
        <pc:sldMkLst>
          <pc:docMk/>
          <pc:sldMk cId="3869013198" sldId="377"/>
        </pc:sldMkLst>
        <pc:spChg chg="mod">
          <ac:chgData name="Gerjan de Ruiter" userId="5d7c516b-9dcd-41a8-99d3-54425d29895b" providerId="ADAL" clId="{EFAA17EF-157B-44A2-8F3B-D4F6F3E83315}" dt="2022-03-21T08:41:17.540" v="787" actId="403"/>
          <ac:spMkLst>
            <pc:docMk/>
            <pc:sldMk cId="3869013198" sldId="377"/>
            <ac:spMk id="2" creationId="{14709E1A-8317-420A-8E5B-0C25AE091131}"/>
          </ac:spMkLst>
        </pc:spChg>
      </pc:sldChg>
      <pc:sldChg chg="addSp delSp modSp new mod modAnim">
        <pc:chgData name="Gerjan de Ruiter" userId="5d7c516b-9dcd-41a8-99d3-54425d29895b" providerId="ADAL" clId="{EFAA17EF-157B-44A2-8F3B-D4F6F3E83315}" dt="2022-03-21T08:51:41.442" v="855" actId="14100"/>
        <pc:sldMkLst>
          <pc:docMk/>
          <pc:sldMk cId="3847099179" sldId="378"/>
        </pc:sldMkLst>
        <pc:spChg chg="del">
          <ac:chgData name="Gerjan de Ruiter" userId="5d7c516b-9dcd-41a8-99d3-54425d29895b" providerId="ADAL" clId="{EFAA17EF-157B-44A2-8F3B-D4F6F3E83315}" dt="2022-03-21T08:51:36.064" v="853" actId="478"/>
          <ac:spMkLst>
            <pc:docMk/>
            <pc:sldMk cId="3847099179" sldId="378"/>
            <ac:spMk id="2" creationId="{7F95EF79-3EF0-46EE-9930-4D11844956BB}"/>
          </ac:spMkLst>
        </pc:spChg>
        <pc:spChg chg="del">
          <ac:chgData name="Gerjan de Ruiter" userId="5d7c516b-9dcd-41a8-99d3-54425d29895b" providerId="ADAL" clId="{EFAA17EF-157B-44A2-8F3B-D4F6F3E83315}" dt="2022-03-21T08:51:30.324" v="850"/>
          <ac:spMkLst>
            <pc:docMk/>
            <pc:sldMk cId="3847099179" sldId="378"/>
            <ac:spMk id="3" creationId="{43CFDE62-06FB-40CA-83E7-F9819C1E33B5}"/>
          </ac:spMkLst>
        </pc:spChg>
        <pc:picChg chg="add mod">
          <ac:chgData name="Gerjan de Ruiter" userId="5d7c516b-9dcd-41a8-99d3-54425d29895b" providerId="ADAL" clId="{EFAA17EF-157B-44A2-8F3B-D4F6F3E83315}" dt="2022-03-21T08:51:41.442" v="855" actId="14100"/>
          <ac:picMkLst>
            <pc:docMk/>
            <pc:sldMk cId="3847099179" sldId="378"/>
            <ac:picMk id="4" creationId="{A0CDB093-4C1F-49C4-8C00-321A7C20C728}"/>
          </ac:picMkLst>
        </pc:picChg>
      </pc:sldChg>
      <pc:sldMasterChg chg="del delSldLayout">
        <pc:chgData name="Gerjan de Ruiter" userId="5d7c516b-9dcd-41a8-99d3-54425d29895b" providerId="ADAL" clId="{EFAA17EF-157B-44A2-8F3B-D4F6F3E83315}" dt="2022-03-21T08:12:21.028" v="1" actId="700"/>
        <pc:sldMasterMkLst>
          <pc:docMk/>
          <pc:sldMasterMk cId="1330444738" sldId="2147483648"/>
        </pc:sldMasterMkLst>
        <pc:sldLayoutChg chg="del">
          <pc:chgData name="Gerjan de Ruiter" userId="5d7c516b-9dcd-41a8-99d3-54425d29895b" providerId="ADAL" clId="{EFAA17EF-157B-44A2-8F3B-D4F6F3E83315}" dt="2022-03-21T08:12:21.028" v="1" actId="700"/>
          <pc:sldLayoutMkLst>
            <pc:docMk/>
            <pc:sldMasterMk cId="1330444738" sldId="2147483648"/>
            <pc:sldLayoutMk cId="3867562986" sldId="2147483649"/>
          </pc:sldLayoutMkLst>
        </pc:sldLayoutChg>
        <pc:sldLayoutChg chg="del">
          <pc:chgData name="Gerjan de Ruiter" userId="5d7c516b-9dcd-41a8-99d3-54425d29895b" providerId="ADAL" clId="{EFAA17EF-157B-44A2-8F3B-D4F6F3E83315}" dt="2022-03-21T08:12:21.028" v="1" actId="700"/>
          <pc:sldLayoutMkLst>
            <pc:docMk/>
            <pc:sldMasterMk cId="1330444738" sldId="2147483648"/>
            <pc:sldLayoutMk cId="2227169318" sldId="2147483650"/>
          </pc:sldLayoutMkLst>
        </pc:sldLayoutChg>
        <pc:sldLayoutChg chg="del">
          <pc:chgData name="Gerjan de Ruiter" userId="5d7c516b-9dcd-41a8-99d3-54425d29895b" providerId="ADAL" clId="{EFAA17EF-157B-44A2-8F3B-D4F6F3E83315}" dt="2022-03-21T08:12:21.028" v="1" actId="700"/>
          <pc:sldLayoutMkLst>
            <pc:docMk/>
            <pc:sldMasterMk cId="1330444738" sldId="2147483648"/>
            <pc:sldLayoutMk cId="4185875380" sldId="2147483651"/>
          </pc:sldLayoutMkLst>
        </pc:sldLayoutChg>
        <pc:sldLayoutChg chg="del">
          <pc:chgData name="Gerjan de Ruiter" userId="5d7c516b-9dcd-41a8-99d3-54425d29895b" providerId="ADAL" clId="{EFAA17EF-157B-44A2-8F3B-D4F6F3E83315}" dt="2022-03-21T08:12:21.028" v="1" actId="700"/>
          <pc:sldLayoutMkLst>
            <pc:docMk/>
            <pc:sldMasterMk cId="1330444738" sldId="2147483648"/>
            <pc:sldLayoutMk cId="1538034590" sldId="2147483652"/>
          </pc:sldLayoutMkLst>
        </pc:sldLayoutChg>
        <pc:sldLayoutChg chg="del">
          <pc:chgData name="Gerjan de Ruiter" userId="5d7c516b-9dcd-41a8-99d3-54425d29895b" providerId="ADAL" clId="{EFAA17EF-157B-44A2-8F3B-D4F6F3E83315}" dt="2022-03-21T08:12:21.028" v="1" actId="700"/>
          <pc:sldLayoutMkLst>
            <pc:docMk/>
            <pc:sldMasterMk cId="1330444738" sldId="2147483648"/>
            <pc:sldLayoutMk cId="938556981" sldId="2147483653"/>
          </pc:sldLayoutMkLst>
        </pc:sldLayoutChg>
        <pc:sldLayoutChg chg="del">
          <pc:chgData name="Gerjan de Ruiter" userId="5d7c516b-9dcd-41a8-99d3-54425d29895b" providerId="ADAL" clId="{EFAA17EF-157B-44A2-8F3B-D4F6F3E83315}" dt="2022-03-21T08:12:21.028" v="1" actId="700"/>
          <pc:sldLayoutMkLst>
            <pc:docMk/>
            <pc:sldMasterMk cId="1330444738" sldId="2147483648"/>
            <pc:sldLayoutMk cId="1266243962" sldId="2147483654"/>
          </pc:sldLayoutMkLst>
        </pc:sldLayoutChg>
        <pc:sldLayoutChg chg="del">
          <pc:chgData name="Gerjan de Ruiter" userId="5d7c516b-9dcd-41a8-99d3-54425d29895b" providerId="ADAL" clId="{EFAA17EF-157B-44A2-8F3B-D4F6F3E83315}" dt="2022-03-21T08:12:21.028" v="1" actId="700"/>
          <pc:sldLayoutMkLst>
            <pc:docMk/>
            <pc:sldMasterMk cId="1330444738" sldId="2147483648"/>
            <pc:sldLayoutMk cId="3701174769" sldId="2147483655"/>
          </pc:sldLayoutMkLst>
        </pc:sldLayoutChg>
        <pc:sldLayoutChg chg="del">
          <pc:chgData name="Gerjan de Ruiter" userId="5d7c516b-9dcd-41a8-99d3-54425d29895b" providerId="ADAL" clId="{EFAA17EF-157B-44A2-8F3B-D4F6F3E83315}" dt="2022-03-21T08:12:21.028" v="1" actId="700"/>
          <pc:sldLayoutMkLst>
            <pc:docMk/>
            <pc:sldMasterMk cId="1330444738" sldId="2147483648"/>
            <pc:sldLayoutMk cId="1369844789" sldId="2147483656"/>
          </pc:sldLayoutMkLst>
        </pc:sldLayoutChg>
        <pc:sldLayoutChg chg="del">
          <pc:chgData name="Gerjan de Ruiter" userId="5d7c516b-9dcd-41a8-99d3-54425d29895b" providerId="ADAL" clId="{EFAA17EF-157B-44A2-8F3B-D4F6F3E83315}" dt="2022-03-21T08:12:21.028" v="1" actId="700"/>
          <pc:sldLayoutMkLst>
            <pc:docMk/>
            <pc:sldMasterMk cId="1330444738" sldId="2147483648"/>
            <pc:sldLayoutMk cId="1799852076" sldId="2147483657"/>
          </pc:sldLayoutMkLst>
        </pc:sldLayoutChg>
        <pc:sldLayoutChg chg="del">
          <pc:chgData name="Gerjan de Ruiter" userId="5d7c516b-9dcd-41a8-99d3-54425d29895b" providerId="ADAL" clId="{EFAA17EF-157B-44A2-8F3B-D4F6F3E83315}" dt="2022-03-21T08:12:21.028" v="1" actId="700"/>
          <pc:sldLayoutMkLst>
            <pc:docMk/>
            <pc:sldMasterMk cId="1330444738" sldId="2147483648"/>
            <pc:sldLayoutMk cId="1895138835" sldId="2147483658"/>
          </pc:sldLayoutMkLst>
        </pc:sldLayoutChg>
        <pc:sldLayoutChg chg="del">
          <pc:chgData name="Gerjan de Ruiter" userId="5d7c516b-9dcd-41a8-99d3-54425d29895b" providerId="ADAL" clId="{EFAA17EF-157B-44A2-8F3B-D4F6F3E83315}" dt="2022-03-21T08:12:21.028" v="1" actId="700"/>
          <pc:sldLayoutMkLst>
            <pc:docMk/>
            <pc:sldMasterMk cId="1330444738" sldId="2147483648"/>
            <pc:sldLayoutMk cId="510857066" sldId="2147483659"/>
          </pc:sldLayoutMkLst>
        </pc:sldLayoutChg>
      </pc:sldMasterChg>
    </pc:docChg>
  </pc:docChgLst>
  <pc:docChgLst>
    <pc:chgData name="Gerjan de Ruiter" userId="5d7c516b-9dcd-41a8-99d3-54425d29895b" providerId="ADAL" clId="{817AC921-98CB-4C63-A6EB-93928AAC329E}"/>
    <pc:docChg chg="undo custSel addSld delSld modSld addMainMaster delMainMaster">
      <pc:chgData name="Gerjan de Ruiter" userId="5d7c516b-9dcd-41a8-99d3-54425d29895b" providerId="ADAL" clId="{817AC921-98CB-4C63-A6EB-93928AAC329E}" dt="2022-03-18T15:16:28.774" v="1103" actId="20577"/>
      <pc:docMkLst>
        <pc:docMk/>
      </pc:docMkLst>
      <pc:sldChg chg="add del">
        <pc:chgData name="Gerjan de Ruiter" userId="5d7c516b-9dcd-41a8-99d3-54425d29895b" providerId="ADAL" clId="{817AC921-98CB-4C63-A6EB-93928AAC329E}" dt="2022-03-18T14:21:49.541" v="1"/>
        <pc:sldMkLst>
          <pc:docMk/>
          <pc:sldMk cId="2552551538" sldId="256"/>
        </pc:sldMkLst>
      </pc:sldChg>
      <pc:sldChg chg="modSp add mod">
        <pc:chgData name="Gerjan de Ruiter" userId="5d7c516b-9dcd-41a8-99d3-54425d29895b" providerId="ADAL" clId="{817AC921-98CB-4C63-A6EB-93928AAC329E}" dt="2022-03-18T14:32:46.623" v="80" actId="20577"/>
        <pc:sldMkLst>
          <pc:docMk/>
          <pc:sldMk cId="1455760885" sldId="257"/>
        </pc:sldMkLst>
        <pc:spChg chg="mod">
          <ac:chgData name="Gerjan de Ruiter" userId="5d7c516b-9dcd-41a8-99d3-54425d29895b" providerId="ADAL" clId="{817AC921-98CB-4C63-A6EB-93928AAC329E}" dt="2022-03-18T14:32:46.623" v="80" actId="20577"/>
          <ac:spMkLst>
            <pc:docMk/>
            <pc:sldMk cId="1455760885" sldId="257"/>
            <ac:spMk id="5" creationId="{599893E1-B7DA-4988-AA10-5F62527FCEEE}"/>
          </ac:spMkLst>
        </pc:spChg>
      </pc:sldChg>
      <pc:sldChg chg="add">
        <pc:chgData name="Gerjan de Ruiter" userId="5d7c516b-9dcd-41a8-99d3-54425d29895b" providerId="ADAL" clId="{817AC921-98CB-4C63-A6EB-93928AAC329E}" dt="2022-03-18T14:28:31.708" v="44"/>
        <pc:sldMkLst>
          <pc:docMk/>
          <pc:sldMk cId="3195118898" sldId="258"/>
        </pc:sldMkLst>
      </pc:sldChg>
      <pc:sldChg chg="add del">
        <pc:chgData name="Gerjan de Ruiter" userId="5d7c516b-9dcd-41a8-99d3-54425d29895b" providerId="ADAL" clId="{817AC921-98CB-4C63-A6EB-93928AAC329E}" dt="2022-03-18T14:32:53.532" v="81" actId="47"/>
        <pc:sldMkLst>
          <pc:docMk/>
          <pc:sldMk cId="1910472540" sldId="259"/>
        </pc:sldMkLst>
      </pc:sldChg>
      <pc:sldChg chg="addSp delSp modSp add mod modClrScheme chgLayout">
        <pc:chgData name="Gerjan de Ruiter" userId="5d7c516b-9dcd-41a8-99d3-54425d29895b" providerId="ADAL" clId="{817AC921-98CB-4C63-A6EB-93928AAC329E}" dt="2022-03-18T14:33:45.656" v="105"/>
        <pc:sldMkLst>
          <pc:docMk/>
          <pc:sldMk cId="2168507585" sldId="356"/>
        </pc:sldMkLst>
        <pc:spChg chg="mod ord">
          <ac:chgData name="Gerjan de Ruiter" userId="5d7c516b-9dcd-41a8-99d3-54425d29895b" providerId="ADAL" clId="{817AC921-98CB-4C63-A6EB-93928AAC329E}" dt="2022-03-18T14:33:45.656" v="105"/>
          <ac:spMkLst>
            <pc:docMk/>
            <pc:sldMk cId="2168507585" sldId="356"/>
            <ac:spMk id="2" creationId="{EA907553-9FC1-450F-8FBF-108C484E3D58}"/>
          </ac:spMkLst>
        </pc:spChg>
        <pc:spChg chg="mod ord">
          <ac:chgData name="Gerjan de Ruiter" userId="5d7c516b-9dcd-41a8-99d3-54425d29895b" providerId="ADAL" clId="{817AC921-98CB-4C63-A6EB-93928AAC329E}" dt="2022-03-18T14:33:45.656" v="105"/>
          <ac:spMkLst>
            <pc:docMk/>
            <pc:sldMk cId="2168507585" sldId="356"/>
            <ac:spMk id="3" creationId="{38833FBE-DB9E-48E1-ABF1-26F2FFC15F08}"/>
          </ac:spMkLst>
        </pc:spChg>
        <pc:spChg chg="add del mod">
          <ac:chgData name="Gerjan de Ruiter" userId="5d7c516b-9dcd-41a8-99d3-54425d29895b" providerId="ADAL" clId="{817AC921-98CB-4C63-A6EB-93928AAC329E}" dt="2022-03-18T14:33:45.656" v="105"/>
          <ac:spMkLst>
            <pc:docMk/>
            <pc:sldMk cId="2168507585" sldId="356"/>
            <ac:spMk id="4" creationId="{90B7ED15-EE0E-4136-B5E3-5F53936A78F9}"/>
          </ac:spMkLst>
        </pc:spChg>
        <pc:spChg chg="add del mod">
          <ac:chgData name="Gerjan de Ruiter" userId="5d7c516b-9dcd-41a8-99d3-54425d29895b" providerId="ADAL" clId="{817AC921-98CB-4C63-A6EB-93928AAC329E}" dt="2022-03-18T14:33:45.656" v="105"/>
          <ac:spMkLst>
            <pc:docMk/>
            <pc:sldMk cId="2168507585" sldId="356"/>
            <ac:spMk id="5" creationId="{3BB785D8-F935-442F-9E66-3B84DC24B6E8}"/>
          </ac:spMkLst>
        </pc:spChg>
        <pc:spChg chg="add del mod">
          <ac:chgData name="Gerjan de Ruiter" userId="5d7c516b-9dcd-41a8-99d3-54425d29895b" providerId="ADAL" clId="{817AC921-98CB-4C63-A6EB-93928AAC329E}" dt="2022-03-18T14:33:45.656" v="105"/>
          <ac:spMkLst>
            <pc:docMk/>
            <pc:sldMk cId="2168507585" sldId="356"/>
            <ac:spMk id="6" creationId="{FAE02E5D-F65C-4885-B1AB-83D882BC090E}"/>
          </ac:spMkLst>
        </pc:spChg>
        <pc:spChg chg="add del mod">
          <ac:chgData name="Gerjan de Ruiter" userId="5d7c516b-9dcd-41a8-99d3-54425d29895b" providerId="ADAL" clId="{817AC921-98CB-4C63-A6EB-93928AAC329E}" dt="2022-03-18T14:33:45.656" v="105"/>
          <ac:spMkLst>
            <pc:docMk/>
            <pc:sldMk cId="2168507585" sldId="356"/>
            <ac:spMk id="7" creationId="{53B2B800-5D6D-4A5F-8441-8D8B0CF4BFC4}"/>
          </ac:spMkLst>
        </pc:spChg>
        <pc:spChg chg="add del">
          <ac:chgData name="Gerjan de Ruiter" userId="5d7c516b-9dcd-41a8-99d3-54425d29895b" providerId="ADAL" clId="{817AC921-98CB-4C63-A6EB-93928AAC329E}" dt="2022-03-18T14:33:45.656" v="105"/>
          <ac:spMkLst>
            <pc:docMk/>
            <pc:sldMk cId="2168507585" sldId="356"/>
            <ac:spMk id="71" creationId="{4A582A02-AD37-FAB2-795D-778CBCBFE860}"/>
          </ac:spMkLst>
        </pc:spChg>
        <pc:picChg chg="mod ord">
          <ac:chgData name="Gerjan de Ruiter" userId="5d7c516b-9dcd-41a8-99d3-54425d29895b" providerId="ADAL" clId="{817AC921-98CB-4C63-A6EB-93928AAC329E}" dt="2022-03-18T14:33:45.656" v="105"/>
          <ac:picMkLst>
            <pc:docMk/>
            <pc:sldMk cId="2168507585" sldId="356"/>
            <ac:picMk id="6146" creationId="{03641616-E82F-4FD3-BB43-4B6506453C90}"/>
          </ac:picMkLst>
        </pc:picChg>
      </pc:sldChg>
      <pc:sldChg chg="addSp delSp modSp new mod modAnim">
        <pc:chgData name="Gerjan de Ruiter" userId="5d7c516b-9dcd-41a8-99d3-54425d29895b" providerId="ADAL" clId="{817AC921-98CB-4C63-A6EB-93928AAC329E}" dt="2022-03-18T14:34:33.846" v="121" actId="1076"/>
        <pc:sldMkLst>
          <pc:docMk/>
          <pc:sldMk cId="1712579146" sldId="357"/>
        </pc:sldMkLst>
        <pc:spChg chg="del">
          <ac:chgData name="Gerjan de Ruiter" userId="5d7c516b-9dcd-41a8-99d3-54425d29895b" providerId="ADAL" clId="{817AC921-98CB-4C63-A6EB-93928AAC329E}" dt="2022-03-18T14:33:53.976" v="107"/>
          <ac:spMkLst>
            <pc:docMk/>
            <pc:sldMk cId="1712579146" sldId="357"/>
            <ac:spMk id="3" creationId="{089DA543-8294-44CA-A1A1-3766EC2D45A4}"/>
          </ac:spMkLst>
        </pc:spChg>
        <pc:picChg chg="add mod">
          <ac:chgData name="Gerjan de Ruiter" userId="5d7c516b-9dcd-41a8-99d3-54425d29895b" providerId="ADAL" clId="{817AC921-98CB-4C63-A6EB-93928AAC329E}" dt="2022-03-18T14:33:57.149" v="109" actId="1076"/>
          <ac:picMkLst>
            <pc:docMk/>
            <pc:sldMk cId="1712579146" sldId="357"/>
            <ac:picMk id="4" creationId="{8B8AAA81-8B77-4D4E-9829-3D8FB7BED854}"/>
          </ac:picMkLst>
        </pc:picChg>
        <pc:picChg chg="add mod">
          <ac:chgData name="Gerjan de Ruiter" userId="5d7c516b-9dcd-41a8-99d3-54425d29895b" providerId="ADAL" clId="{817AC921-98CB-4C63-A6EB-93928AAC329E}" dt="2022-03-18T14:34:04.781" v="112" actId="1076"/>
          <ac:picMkLst>
            <pc:docMk/>
            <pc:sldMk cId="1712579146" sldId="357"/>
            <ac:picMk id="5" creationId="{209174A5-1B59-4ECE-8315-83AD5CFB0F04}"/>
          </ac:picMkLst>
        </pc:picChg>
        <pc:picChg chg="add mod">
          <ac:chgData name="Gerjan de Ruiter" userId="5d7c516b-9dcd-41a8-99d3-54425d29895b" providerId="ADAL" clId="{817AC921-98CB-4C63-A6EB-93928AAC329E}" dt="2022-03-18T14:34:16.110" v="115" actId="1076"/>
          <ac:picMkLst>
            <pc:docMk/>
            <pc:sldMk cId="1712579146" sldId="357"/>
            <ac:picMk id="6" creationId="{DFA3F2B0-22AB-48D0-8ADD-1CD0A4AFD766}"/>
          </ac:picMkLst>
        </pc:picChg>
        <pc:picChg chg="add mod">
          <ac:chgData name="Gerjan de Ruiter" userId="5d7c516b-9dcd-41a8-99d3-54425d29895b" providerId="ADAL" clId="{817AC921-98CB-4C63-A6EB-93928AAC329E}" dt="2022-03-18T14:34:23.181" v="116"/>
          <ac:picMkLst>
            <pc:docMk/>
            <pc:sldMk cId="1712579146" sldId="357"/>
            <ac:picMk id="7" creationId="{95915D2F-31AD-4849-8AEF-685486CA37F8}"/>
          </ac:picMkLst>
        </pc:picChg>
        <pc:picChg chg="add mod">
          <ac:chgData name="Gerjan de Ruiter" userId="5d7c516b-9dcd-41a8-99d3-54425d29895b" providerId="ADAL" clId="{817AC921-98CB-4C63-A6EB-93928AAC329E}" dt="2022-03-18T14:34:33.846" v="121" actId="1076"/>
          <ac:picMkLst>
            <pc:docMk/>
            <pc:sldMk cId="1712579146" sldId="357"/>
            <ac:picMk id="8" creationId="{18B60E3B-0906-40C0-9238-3221DF95F142}"/>
          </ac:picMkLst>
        </pc:picChg>
      </pc:sldChg>
      <pc:sldChg chg="add del">
        <pc:chgData name="Gerjan de Ruiter" userId="5d7c516b-9dcd-41a8-99d3-54425d29895b" providerId="ADAL" clId="{817AC921-98CB-4C63-A6EB-93928AAC329E}" dt="2022-03-18T14:33:36.819" v="101"/>
        <pc:sldMkLst>
          <pc:docMk/>
          <pc:sldMk cId="2600309717" sldId="357"/>
        </pc:sldMkLst>
      </pc:sldChg>
      <pc:sldChg chg="addSp delSp modSp add mod">
        <pc:chgData name="Gerjan de Ruiter" userId="5d7c516b-9dcd-41a8-99d3-54425d29895b" providerId="ADAL" clId="{817AC921-98CB-4C63-A6EB-93928AAC329E}" dt="2022-03-18T14:50:44.670" v="547" actId="732"/>
        <pc:sldMkLst>
          <pc:docMk/>
          <pc:sldMk cId="978930032" sldId="358"/>
        </pc:sldMkLst>
        <pc:spChg chg="mod">
          <ac:chgData name="Gerjan de Ruiter" userId="5d7c516b-9dcd-41a8-99d3-54425d29895b" providerId="ADAL" clId="{817AC921-98CB-4C63-A6EB-93928AAC329E}" dt="2022-03-18T14:47:06.849" v="533" actId="20577"/>
          <ac:spMkLst>
            <pc:docMk/>
            <pc:sldMk cId="978930032" sldId="358"/>
            <ac:spMk id="3" creationId="{38833FBE-DB9E-48E1-ABF1-26F2FFC15F08}"/>
          </ac:spMkLst>
        </pc:spChg>
        <pc:spChg chg="add del mod">
          <ac:chgData name="Gerjan de Ruiter" userId="5d7c516b-9dcd-41a8-99d3-54425d29895b" providerId="ADAL" clId="{817AC921-98CB-4C63-A6EB-93928AAC329E}" dt="2022-03-18T14:49:38.109" v="534"/>
          <ac:spMkLst>
            <pc:docMk/>
            <pc:sldMk cId="978930032" sldId="358"/>
            <ac:spMk id="5" creationId="{93164DD4-7873-407F-B01C-3B762F396F91}"/>
          </ac:spMkLst>
        </pc:spChg>
        <pc:spChg chg="add del mod">
          <ac:chgData name="Gerjan de Ruiter" userId="5d7c516b-9dcd-41a8-99d3-54425d29895b" providerId="ADAL" clId="{817AC921-98CB-4C63-A6EB-93928AAC329E}" dt="2022-03-18T14:50:21.865" v="541"/>
          <ac:spMkLst>
            <pc:docMk/>
            <pc:sldMk cId="978930032" sldId="358"/>
            <ac:spMk id="6" creationId="{86729997-9FDD-42DF-BFB0-0CA49E274EBD}"/>
          </ac:spMkLst>
        </pc:spChg>
        <pc:picChg chg="add del mod">
          <ac:chgData name="Gerjan de Ruiter" userId="5d7c516b-9dcd-41a8-99d3-54425d29895b" providerId="ADAL" clId="{817AC921-98CB-4C63-A6EB-93928AAC329E}" dt="2022-03-18T14:50:17.375" v="540" actId="478"/>
          <ac:picMkLst>
            <pc:docMk/>
            <pc:sldMk cId="978930032" sldId="358"/>
            <ac:picMk id="1026" creationId="{D2041F04-3109-409C-9F32-3E4D0F3B4658}"/>
          </ac:picMkLst>
        </pc:picChg>
        <pc:picChg chg="add mod">
          <ac:chgData name="Gerjan de Ruiter" userId="5d7c516b-9dcd-41a8-99d3-54425d29895b" providerId="ADAL" clId="{817AC921-98CB-4C63-A6EB-93928AAC329E}" dt="2022-03-18T14:50:44.670" v="547" actId="732"/>
          <ac:picMkLst>
            <pc:docMk/>
            <pc:sldMk cId="978930032" sldId="358"/>
            <ac:picMk id="1028" creationId="{1B302D80-6E17-4463-96F3-354976695623}"/>
          </ac:picMkLst>
        </pc:picChg>
        <pc:picChg chg="del">
          <ac:chgData name="Gerjan de Ruiter" userId="5d7c516b-9dcd-41a8-99d3-54425d29895b" providerId="ADAL" clId="{817AC921-98CB-4C63-A6EB-93928AAC329E}" dt="2022-03-18T14:35:24.784" v="169" actId="478"/>
          <ac:picMkLst>
            <pc:docMk/>
            <pc:sldMk cId="978930032" sldId="358"/>
            <ac:picMk id="6146" creationId="{03641616-E82F-4FD3-BB43-4B6506453C90}"/>
          </ac:picMkLst>
        </pc:picChg>
      </pc:sldChg>
      <pc:sldChg chg="modSp new mod">
        <pc:chgData name="Gerjan de Ruiter" userId="5d7c516b-9dcd-41a8-99d3-54425d29895b" providerId="ADAL" clId="{817AC921-98CB-4C63-A6EB-93928AAC329E}" dt="2022-03-18T14:35:13.406" v="166" actId="20577"/>
        <pc:sldMkLst>
          <pc:docMk/>
          <pc:sldMk cId="1553120345" sldId="359"/>
        </pc:sldMkLst>
        <pc:spChg chg="mod">
          <ac:chgData name="Gerjan de Ruiter" userId="5d7c516b-9dcd-41a8-99d3-54425d29895b" providerId="ADAL" clId="{817AC921-98CB-4C63-A6EB-93928AAC329E}" dt="2022-03-18T14:35:13.406" v="166" actId="20577"/>
          <ac:spMkLst>
            <pc:docMk/>
            <pc:sldMk cId="1553120345" sldId="359"/>
            <ac:spMk id="2" creationId="{158DCBBD-9103-403C-9B91-B3DC49CE8358}"/>
          </ac:spMkLst>
        </pc:spChg>
        <pc:spChg chg="mod">
          <ac:chgData name="Gerjan de Ruiter" userId="5d7c516b-9dcd-41a8-99d3-54425d29895b" providerId="ADAL" clId="{817AC921-98CB-4C63-A6EB-93928AAC329E}" dt="2022-03-18T14:34:58.430" v="130" actId="20577"/>
          <ac:spMkLst>
            <pc:docMk/>
            <pc:sldMk cId="1553120345" sldId="359"/>
            <ac:spMk id="3" creationId="{1B794E23-9AC4-4C74-BB4B-C1BA439C980F}"/>
          </ac:spMkLst>
        </pc:spChg>
      </pc:sldChg>
      <pc:sldChg chg="addSp delSp modSp new mod">
        <pc:chgData name="Gerjan de Ruiter" userId="5d7c516b-9dcd-41a8-99d3-54425d29895b" providerId="ADAL" clId="{817AC921-98CB-4C63-A6EB-93928AAC329E}" dt="2022-03-18T14:59:33.990" v="709" actId="790"/>
        <pc:sldMkLst>
          <pc:docMk/>
          <pc:sldMk cId="1740484733" sldId="360"/>
        </pc:sldMkLst>
        <pc:spChg chg="del">
          <ac:chgData name="Gerjan de Ruiter" userId="5d7c516b-9dcd-41a8-99d3-54425d29895b" providerId="ADAL" clId="{817AC921-98CB-4C63-A6EB-93928AAC329E}" dt="2022-03-18T14:58:27.227" v="550" actId="26606"/>
          <ac:spMkLst>
            <pc:docMk/>
            <pc:sldMk cId="1740484733" sldId="360"/>
            <ac:spMk id="2" creationId="{14F5555D-B84B-4324-B6D7-E5FDE0C9AC02}"/>
          </ac:spMkLst>
        </pc:spChg>
        <pc:spChg chg="del">
          <ac:chgData name="Gerjan de Ruiter" userId="5d7c516b-9dcd-41a8-99d3-54425d29895b" providerId="ADAL" clId="{817AC921-98CB-4C63-A6EB-93928AAC329E}" dt="2022-03-18T14:58:27.227" v="550" actId="26606"/>
          <ac:spMkLst>
            <pc:docMk/>
            <pc:sldMk cId="1740484733" sldId="360"/>
            <ac:spMk id="3" creationId="{ECEA0E6C-1F7C-469E-A8BF-32C1E1827FB1}"/>
          </ac:spMkLst>
        </pc:spChg>
        <pc:spChg chg="del">
          <ac:chgData name="Gerjan de Ruiter" userId="5d7c516b-9dcd-41a8-99d3-54425d29895b" providerId="ADAL" clId="{817AC921-98CB-4C63-A6EB-93928AAC329E}" dt="2022-03-18T14:58:23.395" v="549"/>
          <ac:spMkLst>
            <pc:docMk/>
            <pc:sldMk cId="1740484733" sldId="360"/>
            <ac:spMk id="4" creationId="{198E31E6-24A2-456F-B02F-761586C831AC}"/>
          </ac:spMkLst>
        </pc:spChg>
        <pc:spChg chg="del">
          <ac:chgData name="Gerjan de Ruiter" userId="5d7c516b-9dcd-41a8-99d3-54425d29895b" providerId="ADAL" clId="{817AC921-98CB-4C63-A6EB-93928AAC329E}" dt="2022-03-18T14:58:27.227" v="550" actId="26606"/>
          <ac:spMkLst>
            <pc:docMk/>
            <pc:sldMk cId="1740484733" sldId="360"/>
            <ac:spMk id="5" creationId="{7D6B2DB8-3598-4D1E-8492-F0C70325492C}"/>
          </ac:spMkLst>
        </pc:spChg>
        <pc:spChg chg="add mod">
          <ac:chgData name="Gerjan de Ruiter" userId="5d7c516b-9dcd-41a8-99d3-54425d29895b" providerId="ADAL" clId="{817AC921-98CB-4C63-A6EB-93928AAC329E}" dt="2022-03-18T14:59:33.990" v="709" actId="790"/>
          <ac:spMkLst>
            <pc:docMk/>
            <pc:sldMk cId="1740484733" sldId="360"/>
            <ac:spMk id="71" creationId="{809A4643-DE15-59FD-AB47-AA89AE1264C2}"/>
          </ac:spMkLst>
        </pc:spChg>
        <pc:spChg chg="add mod">
          <ac:chgData name="Gerjan de Ruiter" userId="5d7c516b-9dcd-41a8-99d3-54425d29895b" providerId="ADAL" clId="{817AC921-98CB-4C63-A6EB-93928AAC329E}" dt="2022-03-18T14:59:28.262" v="708" actId="790"/>
          <ac:spMkLst>
            <pc:docMk/>
            <pc:sldMk cId="1740484733" sldId="360"/>
            <ac:spMk id="73" creationId="{8AA34C76-1EF0-F38E-DCC2-438060297A07}"/>
          </ac:spMkLst>
        </pc:spChg>
        <pc:spChg chg="add">
          <ac:chgData name="Gerjan de Ruiter" userId="5d7c516b-9dcd-41a8-99d3-54425d29895b" providerId="ADAL" clId="{817AC921-98CB-4C63-A6EB-93928AAC329E}" dt="2022-03-18T14:58:27.227" v="550" actId="26606"/>
          <ac:spMkLst>
            <pc:docMk/>
            <pc:sldMk cId="1740484733" sldId="360"/>
            <ac:spMk id="75" creationId="{05291A97-874B-F133-31D2-1BDDDD2199A8}"/>
          </ac:spMkLst>
        </pc:spChg>
        <pc:picChg chg="add mod">
          <ac:chgData name="Gerjan de Ruiter" userId="5d7c516b-9dcd-41a8-99d3-54425d29895b" providerId="ADAL" clId="{817AC921-98CB-4C63-A6EB-93928AAC329E}" dt="2022-03-18T14:58:27.227" v="550" actId="26606"/>
          <ac:picMkLst>
            <pc:docMk/>
            <pc:sldMk cId="1740484733" sldId="360"/>
            <ac:picMk id="2050" creationId="{660F52C1-CF5A-4B00-AF7B-420A4C2D986C}"/>
          </ac:picMkLst>
        </pc:picChg>
      </pc:sldChg>
      <pc:sldChg chg="addSp delSp modSp add mod modAnim">
        <pc:chgData name="Gerjan de Ruiter" userId="5d7c516b-9dcd-41a8-99d3-54425d29895b" providerId="ADAL" clId="{817AC921-98CB-4C63-A6EB-93928AAC329E}" dt="2022-03-18T15:16:28.774" v="1103" actId="20577"/>
        <pc:sldMkLst>
          <pc:docMk/>
          <pc:sldMk cId="3163349286" sldId="361"/>
        </pc:sldMkLst>
        <pc:spChg chg="add del mod">
          <ac:chgData name="Gerjan de Ruiter" userId="5d7c516b-9dcd-41a8-99d3-54425d29895b" providerId="ADAL" clId="{817AC921-98CB-4C63-A6EB-93928AAC329E}" dt="2022-03-18T15:15:48.147" v="1043"/>
          <ac:spMkLst>
            <pc:docMk/>
            <pc:sldMk cId="3163349286" sldId="361"/>
            <ac:spMk id="3" creationId="{F8AD123B-1457-4C13-B227-00B779276840}"/>
          </ac:spMkLst>
        </pc:spChg>
        <pc:spChg chg="mod">
          <ac:chgData name="Gerjan de Ruiter" userId="5d7c516b-9dcd-41a8-99d3-54425d29895b" providerId="ADAL" clId="{817AC921-98CB-4C63-A6EB-93928AAC329E}" dt="2022-03-18T15:15:33.911" v="1042" actId="20577"/>
          <ac:spMkLst>
            <pc:docMk/>
            <pc:sldMk cId="3163349286" sldId="361"/>
            <ac:spMk id="71" creationId="{809A4643-DE15-59FD-AB47-AA89AE1264C2}"/>
          </ac:spMkLst>
        </pc:spChg>
        <pc:spChg chg="mod">
          <ac:chgData name="Gerjan de Ruiter" userId="5d7c516b-9dcd-41a8-99d3-54425d29895b" providerId="ADAL" clId="{817AC921-98CB-4C63-A6EB-93928AAC329E}" dt="2022-03-18T15:16:28.774" v="1103" actId="20577"/>
          <ac:spMkLst>
            <pc:docMk/>
            <pc:sldMk cId="3163349286" sldId="361"/>
            <ac:spMk id="73" creationId="{8AA34C76-1EF0-F38E-DCC2-438060297A07}"/>
          </ac:spMkLst>
        </pc:spChg>
        <pc:picChg chg="del">
          <ac:chgData name="Gerjan de Ruiter" userId="5d7c516b-9dcd-41a8-99d3-54425d29895b" providerId="ADAL" clId="{817AC921-98CB-4C63-A6EB-93928AAC329E}" dt="2022-03-18T14:59:41.016" v="711" actId="478"/>
          <ac:picMkLst>
            <pc:docMk/>
            <pc:sldMk cId="3163349286" sldId="361"/>
            <ac:picMk id="2050" creationId="{660F52C1-CF5A-4B00-AF7B-420A4C2D986C}"/>
          </ac:picMkLst>
        </pc:picChg>
        <pc:picChg chg="add mod">
          <ac:chgData name="Gerjan de Ruiter" userId="5d7c516b-9dcd-41a8-99d3-54425d29895b" providerId="ADAL" clId="{817AC921-98CB-4C63-A6EB-93928AAC329E}" dt="2022-03-18T15:16:02.390" v="1049" actId="732"/>
          <ac:picMkLst>
            <pc:docMk/>
            <pc:sldMk cId="3163349286" sldId="361"/>
            <ac:picMk id="3074" creationId="{E4B33643-5FB4-4B33-AF22-E1072B19C585}"/>
          </ac:picMkLst>
        </pc:picChg>
      </pc:sldChg>
      <pc:sldChg chg="addSp delSp modSp new mod modAnim">
        <pc:chgData name="Gerjan de Ruiter" userId="5d7c516b-9dcd-41a8-99d3-54425d29895b" providerId="ADAL" clId="{817AC921-98CB-4C63-A6EB-93928AAC329E}" dt="2022-03-18T15:01:00.347" v="719" actId="1076"/>
        <pc:sldMkLst>
          <pc:docMk/>
          <pc:sldMk cId="2457638899" sldId="362"/>
        </pc:sldMkLst>
        <pc:spChg chg="del">
          <ac:chgData name="Gerjan de Ruiter" userId="5d7c516b-9dcd-41a8-99d3-54425d29895b" providerId="ADAL" clId="{817AC921-98CB-4C63-A6EB-93928AAC329E}" dt="2022-03-18T15:00:57.197" v="717" actId="478"/>
          <ac:spMkLst>
            <pc:docMk/>
            <pc:sldMk cId="2457638899" sldId="362"/>
            <ac:spMk id="2" creationId="{C28DF270-7572-4498-ABAA-1E43031E2212}"/>
          </ac:spMkLst>
        </pc:spChg>
        <pc:spChg chg="del">
          <ac:chgData name="Gerjan de Ruiter" userId="5d7c516b-9dcd-41a8-99d3-54425d29895b" providerId="ADAL" clId="{817AC921-98CB-4C63-A6EB-93928AAC329E}" dt="2022-03-18T15:00:48.350" v="713"/>
          <ac:spMkLst>
            <pc:docMk/>
            <pc:sldMk cId="2457638899" sldId="362"/>
            <ac:spMk id="3" creationId="{FAD3B64A-D647-48CF-8D51-E79B5A777D64}"/>
          </ac:spMkLst>
        </pc:spChg>
        <pc:picChg chg="add mod">
          <ac:chgData name="Gerjan de Ruiter" userId="5d7c516b-9dcd-41a8-99d3-54425d29895b" providerId="ADAL" clId="{817AC921-98CB-4C63-A6EB-93928AAC329E}" dt="2022-03-18T15:01:00.347" v="719" actId="1076"/>
          <ac:picMkLst>
            <pc:docMk/>
            <pc:sldMk cId="2457638899" sldId="362"/>
            <ac:picMk id="4" creationId="{2F247A31-D0EA-4449-8A49-C186F3DB2DAD}"/>
          </ac:picMkLst>
        </pc:picChg>
      </pc:sldChg>
      <pc:sldChg chg="addSp delSp modSp add mod delAnim modAnim">
        <pc:chgData name="Gerjan de Ruiter" userId="5d7c516b-9dcd-41a8-99d3-54425d29895b" providerId="ADAL" clId="{817AC921-98CB-4C63-A6EB-93928AAC329E}" dt="2022-03-18T15:06:50.212" v="726" actId="1076"/>
        <pc:sldMkLst>
          <pc:docMk/>
          <pc:sldMk cId="1100170020" sldId="363"/>
        </pc:sldMkLst>
        <pc:spChg chg="add del mod">
          <ac:chgData name="Gerjan de Ruiter" userId="5d7c516b-9dcd-41a8-99d3-54425d29895b" providerId="ADAL" clId="{817AC921-98CB-4C63-A6EB-93928AAC329E}" dt="2022-03-18T15:06:40.087" v="722"/>
          <ac:spMkLst>
            <pc:docMk/>
            <pc:sldMk cId="1100170020" sldId="363"/>
            <ac:spMk id="3" creationId="{6478E24B-F28B-4404-9A0D-5474C30CE714}"/>
          </ac:spMkLst>
        </pc:spChg>
        <pc:picChg chg="del">
          <ac:chgData name="Gerjan de Ruiter" userId="5d7c516b-9dcd-41a8-99d3-54425d29895b" providerId="ADAL" clId="{817AC921-98CB-4C63-A6EB-93928AAC329E}" dt="2022-03-18T15:06:29.247" v="721" actId="478"/>
          <ac:picMkLst>
            <pc:docMk/>
            <pc:sldMk cId="1100170020" sldId="363"/>
            <ac:picMk id="4" creationId="{2F247A31-D0EA-4449-8A49-C186F3DB2DAD}"/>
          </ac:picMkLst>
        </pc:picChg>
        <pc:picChg chg="add mod">
          <ac:chgData name="Gerjan de Ruiter" userId="5d7c516b-9dcd-41a8-99d3-54425d29895b" providerId="ADAL" clId="{817AC921-98CB-4C63-A6EB-93928AAC329E}" dt="2022-03-18T15:06:50.212" v="726" actId="1076"/>
          <ac:picMkLst>
            <pc:docMk/>
            <pc:sldMk cId="1100170020" sldId="363"/>
            <ac:picMk id="5" creationId="{9380B958-E075-4475-9B23-6F01CC07C204}"/>
          </ac:picMkLst>
        </pc:picChg>
      </pc:sldChg>
      <pc:sldChg chg="addSp delSp modSp add mod delAnim modAnim">
        <pc:chgData name="Gerjan de Ruiter" userId="5d7c516b-9dcd-41a8-99d3-54425d29895b" providerId="ADAL" clId="{817AC921-98CB-4C63-A6EB-93928AAC329E}" dt="2022-03-18T15:14:14.772" v="1022" actId="1076"/>
        <pc:sldMkLst>
          <pc:docMk/>
          <pc:sldMk cId="690558383" sldId="364"/>
        </pc:sldMkLst>
        <pc:spChg chg="add del mod">
          <ac:chgData name="Gerjan de Ruiter" userId="5d7c516b-9dcd-41a8-99d3-54425d29895b" providerId="ADAL" clId="{817AC921-98CB-4C63-A6EB-93928AAC329E}" dt="2022-03-18T15:14:07.847" v="1019"/>
          <ac:spMkLst>
            <pc:docMk/>
            <pc:sldMk cId="690558383" sldId="364"/>
            <ac:spMk id="3" creationId="{B0DF7967-24D5-4846-83D6-4764DD91D338}"/>
          </ac:spMkLst>
        </pc:spChg>
        <pc:picChg chg="add mod">
          <ac:chgData name="Gerjan de Ruiter" userId="5d7c516b-9dcd-41a8-99d3-54425d29895b" providerId="ADAL" clId="{817AC921-98CB-4C63-A6EB-93928AAC329E}" dt="2022-03-18T15:14:14.772" v="1022" actId="1076"/>
          <ac:picMkLst>
            <pc:docMk/>
            <pc:sldMk cId="690558383" sldId="364"/>
            <ac:picMk id="4" creationId="{09CB1A47-91A5-4CC2-915E-55506FAC4A83}"/>
          </ac:picMkLst>
        </pc:picChg>
        <pc:picChg chg="del">
          <ac:chgData name="Gerjan de Ruiter" userId="5d7c516b-9dcd-41a8-99d3-54425d29895b" providerId="ADAL" clId="{817AC921-98CB-4C63-A6EB-93928AAC329E}" dt="2022-03-18T15:13:59.447" v="1018" actId="478"/>
          <ac:picMkLst>
            <pc:docMk/>
            <pc:sldMk cId="690558383" sldId="364"/>
            <ac:picMk id="5" creationId="{9380B958-E075-4475-9B23-6F01CC07C204}"/>
          </ac:picMkLst>
        </pc:picChg>
      </pc:sldChg>
      <pc:sldMasterChg chg="add del addSldLayout delSldLayout">
        <pc:chgData name="Gerjan de Ruiter" userId="5d7c516b-9dcd-41a8-99d3-54425d29895b" providerId="ADAL" clId="{817AC921-98CB-4C63-A6EB-93928AAC329E}" dt="2022-03-18T14:33:41.140" v="103" actId="700"/>
        <pc:sldMasterMkLst>
          <pc:docMk/>
          <pc:sldMasterMk cId="1330444738" sldId="2147483648"/>
        </pc:sldMasterMkLst>
        <pc:sldLayoutChg chg="add del">
          <pc:chgData name="Gerjan de Ruiter" userId="5d7c516b-9dcd-41a8-99d3-54425d29895b" providerId="ADAL" clId="{817AC921-98CB-4C63-A6EB-93928AAC329E}" dt="2022-03-18T14:33:41.140" v="103" actId="700"/>
          <pc:sldLayoutMkLst>
            <pc:docMk/>
            <pc:sldMasterMk cId="1330444738" sldId="2147483648"/>
            <pc:sldLayoutMk cId="3867562986" sldId="2147483649"/>
          </pc:sldLayoutMkLst>
        </pc:sldLayoutChg>
        <pc:sldLayoutChg chg="add del">
          <pc:chgData name="Gerjan de Ruiter" userId="5d7c516b-9dcd-41a8-99d3-54425d29895b" providerId="ADAL" clId="{817AC921-98CB-4C63-A6EB-93928AAC329E}" dt="2022-03-18T14:33:41.140" v="103" actId="700"/>
          <pc:sldLayoutMkLst>
            <pc:docMk/>
            <pc:sldMasterMk cId="1330444738" sldId="2147483648"/>
            <pc:sldLayoutMk cId="2227169318" sldId="2147483650"/>
          </pc:sldLayoutMkLst>
        </pc:sldLayoutChg>
        <pc:sldLayoutChg chg="add del">
          <pc:chgData name="Gerjan de Ruiter" userId="5d7c516b-9dcd-41a8-99d3-54425d29895b" providerId="ADAL" clId="{817AC921-98CB-4C63-A6EB-93928AAC329E}" dt="2022-03-18T14:33:41.140" v="103" actId="700"/>
          <pc:sldLayoutMkLst>
            <pc:docMk/>
            <pc:sldMasterMk cId="1330444738" sldId="2147483648"/>
            <pc:sldLayoutMk cId="4185875380" sldId="2147483651"/>
          </pc:sldLayoutMkLst>
        </pc:sldLayoutChg>
        <pc:sldLayoutChg chg="add del">
          <pc:chgData name="Gerjan de Ruiter" userId="5d7c516b-9dcd-41a8-99d3-54425d29895b" providerId="ADAL" clId="{817AC921-98CB-4C63-A6EB-93928AAC329E}" dt="2022-03-18T14:33:41.140" v="103" actId="700"/>
          <pc:sldLayoutMkLst>
            <pc:docMk/>
            <pc:sldMasterMk cId="1330444738" sldId="2147483648"/>
            <pc:sldLayoutMk cId="1538034590" sldId="2147483652"/>
          </pc:sldLayoutMkLst>
        </pc:sldLayoutChg>
        <pc:sldLayoutChg chg="add del">
          <pc:chgData name="Gerjan de Ruiter" userId="5d7c516b-9dcd-41a8-99d3-54425d29895b" providerId="ADAL" clId="{817AC921-98CB-4C63-A6EB-93928AAC329E}" dt="2022-03-18T14:33:41.140" v="103" actId="700"/>
          <pc:sldLayoutMkLst>
            <pc:docMk/>
            <pc:sldMasterMk cId="1330444738" sldId="2147483648"/>
            <pc:sldLayoutMk cId="938556981" sldId="2147483653"/>
          </pc:sldLayoutMkLst>
        </pc:sldLayoutChg>
        <pc:sldLayoutChg chg="add del">
          <pc:chgData name="Gerjan de Ruiter" userId="5d7c516b-9dcd-41a8-99d3-54425d29895b" providerId="ADAL" clId="{817AC921-98CB-4C63-A6EB-93928AAC329E}" dt="2022-03-18T14:33:41.140" v="103" actId="700"/>
          <pc:sldLayoutMkLst>
            <pc:docMk/>
            <pc:sldMasterMk cId="1330444738" sldId="2147483648"/>
            <pc:sldLayoutMk cId="1266243962" sldId="2147483654"/>
          </pc:sldLayoutMkLst>
        </pc:sldLayoutChg>
        <pc:sldLayoutChg chg="add del">
          <pc:chgData name="Gerjan de Ruiter" userId="5d7c516b-9dcd-41a8-99d3-54425d29895b" providerId="ADAL" clId="{817AC921-98CB-4C63-A6EB-93928AAC329E}" dt="2022-03-18T14:33:41.140" v="103" actId="700"/>
          <pc:sldLayoutMkLst>
            <pc:docMk/>
            <pc:sldMasterMk cId="1330444738" sldId="2147483648"/>
            <pc:sldLayoutMk cId="3701174769" sldId="2147483655"/>
          </pc:sldLayoutMkLst>
        </pc:sldLayoutChg>
        <pc:sldLayoutChg chg="add del">
          <pc:chgData name="Gerjan de Ruiter" userId="5d7c516b-9dcd-41a8-99d3-54425d29895b" providerId="ADAL" clId="{817AC921-98CB-4C63-A6EB-93928AAC329E}" dt="2022-03-18T14:33:41.140" v="103" actId="700"/>
          <pc:sldLayoutMkLst>
            <pc:docMk/>
            <pc:sldMasterMk cId="1330444738" sldId="2147483648"/>
            <pc:sldLayoutMk cId="1369844789" sldId="2147483656"/>
          </pc:sldLayoutMkLst>
        </pc:sldLayoutChg>
        <pc:sldLayoutChg chg="add del">
          <pc:chgData name="Gerjan de Ruiter" userId="5d7c516b-9dcd-41a8-99d3-54425d29895b" providerId="ADAL" clId="{817AC921-98CB-4C63-A6EB-93928AAC329E}" dt="2022-03-18T14:33:41.140" v="103" actId="700"/>
          <pc:sldLayoutMkLst>
            <pc:docMk/>
            <pc:sldMasterMk cId="1330444738" sldId="2147483648"/>
            <pc:sldLayoutMk cId="1799852076" sldId="2147483657"/>
          </pc:sldLayoutMkLst>
        </pc:sldLayoutChg>
        <pc:sldLayoutChg chg="add del">
          <pc:chgData name="Gerjan de Ruiter" userId="5d7c516b-9dcd-41a8-99d3-54425d29895b" providerId="ADAL" clId="{817AC921-98CB-4C63-A6EB-93928AAC329E}" dt="2022-03-18T14:33:41.140" v="103" actId="700"/>
          <pc:sldLayoutMkLst>
            <pc:docMk/>
            <pc:sldMasterMk cId="1330444738" sldId="2147483648"/>
            <pc:sldLayoutMk cId="1895138835" sldId="2147483658"/>
          </pc:sldLayoutMkLst>
        </pc:sldLayoutChg>
        <pc:sldLayoutChg chg="add del">
          <pc:chgData name="Gerjan de Ruiter" userId="5d7c516b-9dcd-41a8-99d3-54425d29895b" providerId="ADAL" clId="{817AC921-98CB-4C63-A6EB-93928AAC329E}" dt="2022-03-18T14:33:41.140" v="103" actId="700"/>
          <pc:sldLayoutMkLst>
            <pc:docMk/>
            <pc:sldMasterMk cId="1330444738" sldId="2147483648"/>
            <pc:sldLayoutMk cId="510857066"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017391-E1D3-4594-822C-526ED90EEEAB}" type="datetimeFigureOut">
              <a:rPr lang="nl-NL" smtClean="0"/>
              <a:t>21-3-2022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815A2-46A0-443F-B910-71DA3A498817}" type="slidenum">
              <a:rPr lang="nl-NL" smtClean="0"/>
              <a:t>‹nr.›</a:t>
            </a:fld>
            <a:endParaRPr lang="nl-NL"/>
          </a:p>
        </p:txBody>
      </p:sp>
    </p:spTree>
    <p:extLst>
      <p:ext uri="{BB962C8B-B14F-4D97-AF65-F5344CB8AC3E}">
        <p14:creationId xmlns:p14="http://schemas.microsoft.com/office/powerpoint/2010/main" val="1436249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l.wikipedia.org/wiki/Sociale_psychologi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nl.wikipedia.org/wiki/Gedra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ECB77-7614-4030-9C58-77E6E2C52CD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700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Attitude is een ander woord voor houding.</a:t>
            </a:r>
          </a:p>
          <a:p>
            <a:endParaRPr lang="nl-NL" dirty="0"/>
          </a:p>
        </p:txBody>
      </p:sp>
      <p:sp>
        <p:nvSpPr>
          <p:cNvPr id="4" name="Tijdelijke aanduiding voor dianummer 3"/>
          <p:cNvSpPr>
            <a:spLocks noGrp="1"/>
          </p:cNvSpPr>
          <p:nvPr>
            <p:ph type="sldNum" sz="quarter" idx="5"/>
          </p:nvPr>
        </p:nvSpPr>
        <p:spPr/>
        <p:txBody>
          <a:bodyPr/>
          <a:lstStyle/>
          <a:p>
            <a:fld id="{56151DA8-C8D2-4370-A3E5-0A9C1AE3B9F3}" type="slidenum">
              <a:rPr lang="nl-NL" smtClean="0"/>
              <a:t>22</a:t>
            </a:fld>
            <a:endParaRPr lang="nl-NL"/>
          </a:p>
        </p:txBody>
      </p:sp>
    </p:spTree>
    <p:extLst>
      <p:ext uri="{BB962C8B-B14F-4D97-AF65-F5344CB8AC3E}">
        <p14:creationId xmlns:p14="http://schemas.microsoft.com/office/powerpoint/2010/main" val="3930267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solidFill>
                  <a:srgbClr val="202124"/>
                </a:solidFill>
                <a:effectLst/>
                <a:latin typeface="arial" panose="020B0604020202020204" pitchFamily="34" charset="0"/>
              </a:rPr>
              <a:t>Perceptie</a:t>
            </a:r>
            <a:r>
              <a:rPr lang="nl-NL" b="0" i="0" dirty="0">
                <a:solidFill>
                  <a:srgbClr val="202124"/>
                </a:solidFill>
                <a:effectLst/>
                <a:latin typeface="arial" panose="020B0604020202020204" pitchFamily="34" charset="0"/>
              </a:rPr>
              <a:t> is waarneming in de breedste zin van het woord. </a:t>
            </a:r>
            <a:endParaRPr lang="nl-NL" dirty="0"/>
          </a:p>
        </p:txBody>
      </p:sp>
      <p:sp>
        <p:nvSpPr>
          <p:cNvPr id="4" name="Tijdelijke aanduiding voor dianummer 3"/>
          <p:cNvSpPr>
            <a:spLocks noGrp="1"/>
          </p:cNvSpPr>
          <p:nvPr>
            <p:ph type="sldNum" sz="quarter" idx="5"/>
          </p:nvPr>
        </p:nvSpPr>
        <p:spPr/>
        <p:txBody>
          <a:bodyPr/>
          <a:lstStyle/>
          <a:p>
            <a:fld id="{56151DA8-C8D2-4370-A3E5-0A9C1AE3B9F3}" type="slidenum">
              <a:rPr lang="nl-NL" smtClean="0"/>
              <a:t>23</a:t>
            </a:fld>
            <a:endParaRPr lang="nl-NL"/>
          </a:p>
        </p:txBody>
      </p:sp>
    </p:spTree>
    <p:extLst>
      <p:ext uri="{BB962C8B-B14F-4D97-AF65-F5344CB8AC3E}">
        <p14:creationId xmlns:p14="http://schemas.microsoft.com/office/powerpoint/2010/main" val="2590084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100" b="0" i="0" dirty="0">
                <a:solidFill>
                  <a:schemeClr val="tx1"/>
                </a:solidFill>
                <a:effectLst/>
                <a:latin typeface="Arial" panose="020B0604020202020204" pitchFamily="34" charset="0"/>
              </a:rPr>
              <a:t>De </a:t>
            </a:r>
            <a:r>
              <a:rPr lang="nl-NL" sz="1100" b="1" i="0" dirty="0">
                <a:solidFill>
                  <a:schemeClr val="tx1"/>
                </a:solidFill>
                <a:effectLst/>
                <a:latin typeface="Arial" panose="020B0604020202020204" pitchFamily="34" charset="0"/>
              </a:rPr>
              <a:t>attributietheorie</a:t>
            </a:r>
            <a:r>
              <a:rPr lang="nl-NL" sz="1100" b="0" i="0" dirty="0">
                <a:solidFill>
                  <a:schemeClr val="tx1"/>
                </a:solidFill>
                <a:effectLst/>
                <a:latin typeface="Arial" panose="020B0604020202020204" pitchFamily="34" charset="0"/>
              </a:rPr>
              <a:t> is een theorie uit de </a:t>
            </a:r>
            <a:r>
              <a:rPr lang="nl-NL" sz="1100" b="0" i="0" u="none" strike="noStrike" dirty="0">
                <a:solidFill>
                  <a:schemeClr val="tx1"/>
                </a:solidFill>
                <a:effectLst/>
                <a:latin typeface="Arial" panose="020B0604020202020204" pitchFamily="34" charset="0"/>
                <a:hlinkClick r:id="rId3" tooltip="Sociale psychologie">
                  <a:extLst>
                    <a:ext uri="{A12FA001-AC4F-418D-AE19-62706E023703}">
                      <ahyp:hlinkClr xmlns:ahyp="http://schemas.microsoft.com/office/drawing/2018/hyperlinkcolor" val="tx"/>
                    </a:ext>
                  </a:extLst>
                </a:hlinkClick>
              </a:rPr>
              <a:t>sociale psychologie</a:t>
            </a:r>
            <a:r>
              <a:rPr lang="nl-NL" sz="1100" b="0" i="0" dirty="0">
                <a:solidFill>
                  <a:schemeClr val="tx1"/>
                </a:solidFill>
                <a:effectLst/>
                <a:latin typeface="Arial" panose="020B0604020202020204" pitchFamily="34" charset="0"/>
              </a:rPr>
              <a:t> die de wijze waarop mensen het </a:t>
            </a:r>
            <a:r>
              <a:rPr lang="nl-NL" sz="1100" b="0" i="0" u="none" strike="noStrike" dirty="0">
                <a:solidFill>
                  <a:schemeClr val="tx1"/>
                </a:solidFill>
                <a:effectLst/>
                <a:latin typeface="Arial" panose="020B0604020202020204" pitchFamily="34" charset="0"/>
                <a:hlinkClick r:id="rId4" tooltip="Gedrag">
                  <a:extLst>
                    <a:ext uri="{A12FA001-AC4F-418D-AE19-62706E023703}">
                      <ahyp:hlinkClr xmlns:ahyp="http://schemas.microsoft.com/office/drawing/2018/hyperlinkcolor" val="tx"/>
                    </a:ext>
                  </a:extLst>
                </a:hlinkClick>
              </a:rPr>
              <a:t>gedrag</a:t>
            </a:r>
            <a:r>
              <a:rPr lang="nl-NL" sz="1100" b="0" i="0" dirty="0">
                <a:solidFill>
                  <a:schemeClr val="tx1"/>
                </a:solidFill>
                <a:effectLst/>
                <a:latin typeface="Arial" panose="020B0604020202020204" pitchFamily="34" charset="0"/>
              </a:rPr>
              <a:t> van zichzelf en van anderen verklaren in termen van oorzaak en gevolg, en hoe dit van invloed is op hun motivatie, wil begrijpen. De theorie verdeelt de manier waarop mensen attribueren (dat wil zeggen oorzaken toekennen) in twee typen:</a:t>
            </a:r>
          </a:p>
          <a:p>
            <a:pPr marL="171450" indent="-171450" algn="l">
              <a:buFont typeface="Arial" panose="020B0604020202020204" pitchFamily="34" charset="0"/>
              <a:buChar char="•"/>
            </a:pPr>
            <a:r>
              <a:rPr lang="nl-NL" sz="1100" b="0" i="0" dirty="0">
                <a:solidFill>
                  <a:schemeClr val="tx1"/>
                </a:solidFill>
                <a:effectLst/>
                <a:latin typeface="Arial" panose="020B0604020202020204" pitchFamily="34" charset="0"/>
              </a:rPr>
              <a:t>Van externe attributie is sprake als oorzaken worden gezien als liggend buiten de betrokkene.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100" b="0" i="0" dirty="0">
                <a:solidFill>
                  <a:schemeClr val="tx1"/>
                </a:solidFill>
                <a:effectLst/>
                <a:latin typeface="Arial" panose="020B0604020202020204" pitchFamily="34" charset="0"/>
              </a:rPr>
              <a:t>Wanneer iemand zakt voor een examen dan is de uitspraak “dat komt doordat de verwarming zo hoog stond dat ik me niet kon concentreren” een voorbeeld van externe attributie;</a:t>
            </a:r>
          </a:p>
          <a:p>
            <a:pPr marL="0" indent="0" algn="l">
              <a:buFont typeface="Arial" panose="020B0604020202020204" pitchFamily="34" charset="0"/>
              <a:buNone/>
            </a:pPr>
            <a:endParaRPr lang="nl-NL" sz="1100" b="0" i="0" dirty="0">
              <a:solidFill>
                <a:schemeClr val="tx1"/>
              </a:solidFill>
              <a:effectLst/>
              <a:latin typeface="Arial" panose="020B0604020202020204" pitchFamily="34" charset="0"/>
            </a:endParaRPr>
          </a:p>
          <a:p>
            <a:pPr marL="171450" indent="-171450" algn="l">
              <a:buFont typeface="Arial" panose="020B0604020202020204" pitchFamily="34" charset="0"/>
              <a:buChar char="•"/>
            </a:pPr>
            <a:endParaRPr lang="nl-NL" sz="1100" b="0" i="0" dirty="0">
              <a:solidFill>
                <a:schemeClr val="tx1"/>
              </a:solidFill>
              <a:effectLst/>
              <a:latin typeface="Arial" panose="020B0604020202020204" pitchFamily="34" charset="0"/>
            </a:endParaRPr>
          </a:p>
          <a:p>
            <a:pPr marL="171450" indent="-171450" algn="l">
              <a:buFont typeface="Arial" panose="020B0604020202020204" pitchFamily="34" charset="0"/>
              <a:buChar char="•"/>
            </a:pPr>
            <a:r>
              <a:rPr lang="nl-NL" sz="1100" b="0" i="0" dirty="0">
                <a:solidFill>
                  <a:schemeClr val="tx1"/>
                </a:solidFill>
                <a:effectLst/>
                <a:latin typeface="Arial" panose="020B0604020202020204" pitchFamily="34" charset="0"/>
              </a:rPr>
              <a:t>Van interne attributie is sprake als oorzaken worden gezien als liggend binnen de betrokkene. </a:t>
            </a:r>
          </a:p>
          <a:p>
            <a:pPr marL="0" indent="0" algn="l">
              <a:buFont typeface="Arial" panose="020B0604020202020204" pitchFamily="34" charset="0"/>
              <a:buNone/>
            </a:pPr>
            <a:r>
              <a:rPr lang="nl-NL" sz="1200" b="0" i="0" dirty="0">
                <a:solidFill>
                  <a:schemeClr val="tx1"/>
                </a:solidFill>
                <a:effectLst/>
                <a:latin typeface="Arial" panose="020B0604020202020204" pitchFamily="34" charset="0"/>
              </a:rPr>
              <a:t>Wanneer iemand zakt voor een examen dan is de uitspraak “dat komt doordat ik te dom ben voor dit examen” een voorbeeld van interne attributie.</a:t>
            </a:r>
          </a:p>
          <a:p>
            <a:endParaRPr lang="nl-NL" dirty="0"/>
          </a:p>
          <a:p>
            <a:r>
              <a:rPr lang="nl-NL" dirty="0"/>
              <a:t>Kenmerkende – vertoond de persoon dit gedrag vaker? Dan is het waarschijnlijk door een externe factor</a:t>
            </a:r>
          </a:p>
          <a:p>
            <a:endParaRPr lang="nl-NL" dirty="0"/>
          </a:p>
          <a:p>
            <a:endParaRPr lang="nl-NL" dirty="0"/>
          </a:p>
          <a:p>
            <a:r>
              <a:rPr lang="nl-NL" dirty="0"/>
              <a:t>Consensus – Wordt het gedrag door iedereen vertoont? Is het waarschijnlijk een externe </a:t>
            </a:r>
            <a:r>
              <a:rPr lang="nl-NL" dirty="0" err="1"/>
              <a:t>facor</a:t>
            </a:r>
            <a:endParaRPr lang="nl-NL" dirty="0"/>
          </a:p>
          <a:p>
            <a:endParaRPr lang="nl-NL" dirty="0"/>
          </a:p>
          <a:p>
            <a:r>
              <a:rPr lang="nl-NL" dirty="0"/>
              <a:t>Consistentie – altijd op dezelfde manier reageren is gedrag intern</a:t>
            </a:r>
          </a:p>
        </p:txBody>
      </p:sp>
      <p:sp>
        <p:nvSpPr>
          <p:cNvPr id="4" name="Tijdelijke aanduiding voor dianummer 3"/>
          <p:cNvSpPr>
            <a:spLocks noGrp="1"/>
          </p:cNvSpPr>
          <p:nvPr>
            <p:ph type="sldNum" sz="quarter" idx="5"/>
          </p:nvPr>
        </p:nvSpPr>
        <p:spPr/>
        <p:txBody>
          <a:bodyPr/>
          <a:lstStyle/>
          <a:p>
            <a:fld id="{56151DA8-C8D2-4370-A3E5-0A9C1AE3B9F3}" type="slidenum">
              <a:rPr lang="nl-NL" smtClean="0"/>
              <a:t>25</a:t>
            </a:fld>
            <a:endParaRPr lang="nl-NL"/>
          </a:p>
        </p:txBody>
      </p:sp>
    </p:spTree>
    <p:extLst>
      <p:ext uri="{BB962C8B-B14F-4D97-AF65-F5344CB8AC3E}">
        <p14:creationId xmlns:p14="http://schemas.microsoft.com/office/powerpoint/2010/main" val="1269837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424242"/>
                </a:solidFill>
                <a:effectLst/>
                <a:latin typeface="Open Sans"/>
              </a:rPr>
              <a:t>Wat motiveert menselijk gedrag? Waar hebben mensen behoefte aan? De piramide van Maslow is een van de bekendste motivatietheorieën. Het piramidemodel focust maar op een ding: één behoefte vervullen.</a:t>
            </a:r>
          </a:p>
          <a:p>
            <a:pPr algn="l" fontAlgn="base"/>
            <a:endParaRPr lang="nl-NL" b="0" i="0" dirty="0">
              <a:solidFill>
                <a:srgbClr val="424242"/>
              </a:solidFill>
              <a:effectLst/>
              <a:latin typeface="Open Sans"/>
            </a:endParaRPr>
          </a:p>
          <a:p>
            <a:pPr algn="l" fontAlgn="base"/>
            <a:r>
              <a:rPr lang="nl-NL" b="0" i="0" dirty="0" err="1">
                <a:solidFill>
                  <a:srgbClr val="424242"/>
                </a:solidFill>
                <a:effectLst/>
                <a:latin typeface="Open Sans"/>
              </a:rPr>
              <a:t>Maslow’s</a:t>
            </a:r>
            <a:r>
              <a:rPr lang="nl-NL" b="0" i="0" dirty="0">
                <a:solidFill>
                  <a:srgbClr val="424242"/>
                </a:solidFill>
                <a:effectLst/>
                <a:latin typeface="Open Sans"/>
              </a:rPr>
              <a:t> theorie is een piramidemodel. De theorie beschrijft in vijf fasen </a:t>
            </a:r>
            <a:r>
              <a:rPr lang="nl-NL" b="1" i="0" dirty="0">
                <a:solidFill>
                  <a:srgbClr val="2E2E2E"/>
                </a:solidFill>
                <a:effectLst/>
                <a:latin typeface="Open Sans"/>
              </a:rPr>
              <a:t>wat de mens motiveert en focust op het vervullen van behoeften</a:t>
            </a:r>
            <a:r>
              <a:rPr lang="nl-NL" b="0" i="0" dirty="0">
                <a:solidFill>
                  <a:srgbClr val="424242"/>
                </a:solidFill>
                <a:effectLst/>
                <a:latin typeface="Open Sans"/>
              </a:rPr>
              <a:t>. Deze behoeftepiramide van Maslow suggereert dat mensen gemotiveerd zijn om in basisbehoeften te voorzien voordat ze verder gaan met andere, meer geavanceerde behoeften.</a:t>
            </a:r>
          </a:p>
          <a:p>
            <a:pPr algn="l" fontAlgn="base"/>
            <a:r>
              <a:rPr lang="nl-NL" b="1" i="0" dirty="0">
                <a:solidFill>
                  <a:srgbClr val="3C4F54"/>
                </a:solidFill>
                <a:effectLst/>
                <a:latin typeface="PT Sans"/>
              </a:rPr>
              <a:t>1) Fysiologische behoeften</a:t>
            </a:r>
          </a:p>
          <a:p>
            <a:pPr algn="l" fontAlgn="base"/>
            <a:r>
              <a:rPr lang="nl-NL" b="1" i="0" dirty="0">
                <a:solidFill>
                  <a:srgbClr val="2E2E2E"/>
                </a:solidFill>
                <a:effectLst/>
                <a:latin typeface="inherit"/>
              </a:rPr>
              <a:t>Dit zijn de behoeften die nodig zijn om te blijven leven.</a:t>
            </a:r>
            <a:r>
              <a:rPr lang="nl-NL" b="0" i="0" dirty="0">
                <a:solidFill>
                  <a:srgbClr val="424242"/>
                </a:solidFill>
                <a:effectLst/>
                <a:latin typeface="Open Sans"/>
              </a:rPr>
              <a:t> Deze basisbehoeften worden vereist door alle dieren en zijn ook de primaire focus en eerste levensbehoefte van zuigelingen.</a:t>
            </a:r>
          </a:p>
          <a:p>
            <a:pPr algn="l" fontAlgn="base"/>
            <a:r>
              <a:rPr lang="nl-NL" b="0" i="0" dirty="0">
                <a:solidFill>
                  <a:srgbClr val="424242"/>
                </a:solidFill>
                <a:effectLst/>
                <a:latin typeface="Open Sans"/>
              </a:rPr>
              <a:t>Naast de primaire levensbehoeften van </a:t>
            </a:r>
            <a:r>
              <a:rPr lang="nl-NL" b="1" i="0" dirty="0">
                <a:solidFill>
                  <a:srgbClr val="2E2E2E"/>
                </a:solidFill>
                <a:effectLst/>
                <a:latin typeface="inherit"/>
              </a:rPr>
              <a:t>voeding, zuurstof en warmte</a:t>
            </a:r>
            <a:r>
              <a:rPr lang="nl-NL" b="0" i="0" dirty="0">
                <a:solidFill>
                  <a:srgbClr val="424242"/>
                </a:solidFill>
                <a:effectLst/>
                <a:latin typeface="Open Sans"/>
              </a:rPr>
              <a:t>, omvatten de fysiologische behoeften ook zaken als </a:t>
            </a:r>
            <a:r>
              <a:rPr lang="nl-NL" b="1" i="0" dirty="0">
                <a:solidFill>
                  <a:srgbClr val="2E2E2E"/>
                </a:solidFill>
                <a:effectLst/>
                <a:latin typeface="inherit"/>
              </a:rPr>
              <a:t>onderdak en kleding.</a:t>
            </a:r>
            <a:endParaRPr lang="nl-NL" b="0" i="0" dirty="0">
              <a:solidFill>
                <a:srgbClr val="424242"/>
              </a:solidFill>
              <a:effectLst/>
              <a:latin typeface="Open Sans"/>
            </a:endParaRPr>
          </a:p>
          <a:p>
            <a:pPr algn="l" fontAlgn="base"/>
            <a:r>
              <a:rPr lang="nl-NL" b="0" i="0" dirty="0">
                <a:solidFill>
                  <a:srgbClr val="424242"/>
                </a:solidFill>
                <a:effectLst/>
                <a:latin typeface="Open Sans"/>
              </a:rPr>
              <a:t> </a:t>
            </a:r>
          </a:p>
          <a:p>
            <a:pPr algn="l" fontAlgn="base"/>
            <a:r>
              <a:rPr lang="nl-NL" b="1" i="0" dirty="0">
                <a:solidFill>
                  <a:srgbClr val="3C4F54"/>
                </a:solidFill>
                <a:effectLst/>
                <a:latin typeface="PT Sans"/>
              </a:rPr>
              <a:t>2) Veiligheidsbehoeften</a:t>
            </a:r>
          </a:p>
          <a:p>
            <a:pPr algn="l" fontAlgn="base"/>
            <a:r>
              <a:rPr lang="nl-NL" b="0" i="0" dirty="0">
                <a:solidFill>
                  <a:srgbClr val="424242"/>
                </a:solidFill>
                <a:effectLst/>
                <a:latin typeface="Open Sans"/>
              </a:rPr>
              <a:t>Naarmate we naar het tweede niveau van de </a:t>
            </a:r>
            <a:r>
              <a:rPr lang="nl-NL" b="0" i="0" dirty="0" err="1">
                <a:solidFill>
                  <a:srgbClr val="424242"/>
                </a:solidFill>
                <a:effectLst/>
                <a:latin typeface="Open Sans"/>
              </a:rPr>
              <a:t>behoeftenhiërarchie</a:t>
            </a:r>
            <a:r>
              <a:rPr lang="nl-NL" b="0" i="0" dirty="0">
                <a:solidFill>
                  <a:srgbClr val="424242"/>
                </a:solidFill>
                <a:effectLst/>
                <a:latin typeface="Open Sans"/>
              </a:rPr>
              <a:t> van Maslow gaan, worden de eisen een beetje complexer.</a:t>
            </a:r>
          </a:p>
          <a:p>
            <a:pPr algn="l" fontAlgn="base"/>
            <a:r>
              <a:rPr lang="nl-NL" b="0" i="0" dirty="0">
                <a:solidFill>
                  <a:srgbClr val="424242"/>
                </a:solidFill>
                <a:effectLst/>
                <a:latin typeface="Open Sans"/>
              </a:rPr>
              <a:t>Op dit niveau worden de behoeften aan veiligheid belangrijk. Denk hierbij aan</a:t>
            </a:r>
            <a:r>
              <a:rPr lang="nl-NL" b="1" i="0" dirty="0">
                <a:solidFill>
                  <a:srgbClr val="2E2E2E"/>
                </a:solidFill>
                <a:effectLst/>
                <a:latin typeface="inherit"/>
              </a:rPr>
              <a:t> gezondheid, persoonlijke veiligheid, veiligheidsnetten bij schade/ongeval, en financiële zekerheid</a:t>
            </a:r>
            <a:r>
              <a:rPr lang="nl-NL" b="0" i="0" dirty="0">
                <a:solidFill>
                  <a:srgbClr val="424242"/>
                </a:solidFill>
                <a:effectLst/>
                <a:latin typeface="Open Sans"/>
              </a:rPr>
              <a:t>.</a:t>
            </a:r>
          </a:p>
          <a:p>
            <a:pPr algn="l" fontAlgn="base"/>
            <a:r>
              <a:rPr lang="nl-NL" b="0" i="0" dirty="0">
                <a:solidFill>
                  <a:srgbClr val="424242"/>
                </a:solidFill>
                <a:effectLst/>
                <a:latin typeface="Open Sans"/>
              </a:rPr>
              <a:t>Het vinden van een baan, het afsluiten van een zorgverzekering, geld overboeken naar je spaarrekening en verhuizen naar een veiligere buurt zijn hier voorbeelden van.</a:t>
            </a:r>
          </a:p>
          <a:p>
            <a:pPr algn="l" fontAlgn="base"/>
            <a:r>
              <a:rPr lang="nl-NL" b="0" i="0" dirty="0">
                <a:solidFill>
                  <a:srgbClr val="424242"/>
                </a:solidFill>
                <a:effectLst/>
                <a:latin typeface="Open Sans"/>
              </a:rPr>
              <a:t> </a:t>
            </a:r>
          </a:p>
          <a:p>
            <a:pPr algn="l" fontAlgn="base"/>
            <a:r>
              <a:rPr lang="nl-NL" b="1" i="0" dirty="0">
                <a:solidFill>
                  <a:srgbClr val="3C4F54"/>
                </a:solidFill>
                <a:effectLst/>
                <a:latin typeface="PT Sans"/>
              </a:rPr>
              <a:t>3) </a:t>
            </a:r>
            <a:r>
              <a:rPr lang="nl-NL" b="1" i="0" dirty="0" err="1">
                <a:solidFill>
                  <a:srgbClr val="3C4F54"/>
                </a:solidFill>
                <a:effectLst/>
                <a:latin typeface="PT Sans"/>
              </a:rPr>
              <a:t>Social</a:t>
            </a:r>
            <a:r>
              <a:rPr lang="nl-NL" b="1" i="0" dirty="0">
                <a:solidFill>
                  <a:srgbClr val="3C4F54"/>
                </a:solidFill>
                <a:effectLst/>
                <a:latin typeface="PT Sans"/>
              </a:rPr>
              <a:t> behoeften</a:t>
            </a:r>
          </a:p>
          <a:p>
            <a:pPr algn="l" fontAlgn="base"/>
            <a:r>
              <a:rPr lang="nl-NL" b="0" i="0" dirty="0">
                <a:solidFill>
                  <a:srgbClr val="424242"/>
                </a:solidFill>
                <a:effectLst/>
                <a:latin typeface="Open Sans"/>
              </a:rPr>
              <a:t>De sociale behoeften in de hiërarchie van Maslow omvatten dingen als </a:t>
            </a:r>
            <a:r>
              <a:rPr lang="nl-NL" b="1" i="0" dirty="0">
                <a:solidFill>
                  <a:srgbClr val="2E2E2E"/>
                </a:solidFill>
                <a:effectLst/>
                <a:latin typeface="inherit"/>
              </a:rPr>
              <a:t>liefde, acceptatie en erbij horen</a:t>
            </a:r>
            <a:r>
              <a:rPr lang="nl-NL" b="0" i="0" dirty="0">
                <a:solidFill>
                  <a:srgbClr val="424242"/>
                </a:solidFill>
                <a:effectLst/>
                <a:latin typeface="Open Sans"/>
              </a:rPr>
              <a:t>.</a:t>
            </a:r>
          </a:p>
          <a:p>
            <a:pPr algn="l" fontAlgn="base"/>
            <a:r>
              <a:rPr lang="nl-NL" b="0" i="0" dirty="0">
                <a:solidFill>
                  <a:srgbClr val="424242"/>
                </a:solidFill>
                <a:effectLst/>
                <a:latin typeface="Open Sans"/>
              </a:rPr>
              <a:t>Op dit niveau stuurt de behoefte aan emotionele relaties aan tot menselijk gedrag. Aan deze behoeften wordt meestal voldaan door het hebben van </a:t>
            </a:r>
            <a:r>
              <a:rPr lang="nl-NL" b="1" i="0" dirty="0">
                <a:solidFill>
                  <a:srgbClr val="2E2E2E"/>
                </a:solidFill>
                <a:effectLst/>
                <a:latin typeface="inherit"/>
              </a:rPr>
              <a:t>vrienden, familie en een partner</a:t>
            </a:r>
            <a:r>
              <a:rPr lang="nl-NL" b="0" i="0" dirty="0">
                <a:solidFill>
                  <a:srgbClr val="424242"/>
                </a:solidFill>
                <a:effectLst/>
                <a:latin typeface="Open Sans"/>
              </a:rPr>
              <a:t>, maar ook </a:t>
            </a:r>
            <a:r>
              <a:rPr lang="nl-NL" b="1" i="0" dirty="0">
                <a:solidFill>
                  <a:srgbClr val="2E2E2E"/>
                </a:solidFill>
                <a:effectLst/>
                <a:latin typeface="inherit"/>
              </a:rPr>
              <a:t>gemeenschapsgroepen</a:t>
            </a:r>
            <a:r>
              <a:rPr lang="nl-NL" b="0" i="0" dirty="0">
                <a:solidFill>
                  <a:srgbClr val="424242"/>
                </a:solidFill>
                <a:effectLst/>
                <a:latin typeface="Open Sans"/>
              </a:rPr>
              <a:t> en </a:t>
            </a:r>
            <a:r>
              <a:rPr lang="nl-NL" b="1" i="0" dirty="0">
                <a:solidFill>
                  <a:srgbClr val="2E2E2E"/>
                </a:solidFill>
                <a:effectLst/>
                <a:latin typeface="inherit"/>
              </a:rPr>
              <a:t>religieuze organisaties</a:t>
            </a:r>
            <a:r>
              <a:rPr lang="nl-NL" b="0" i="0" dirty="0">
                <a:solidFill>
                  <a:srgbClr val="424242"/>
                </a:solidFill>
                <a:effectLst/>
                <a:latin typeface="Open Sans"/>
              </a:rPr>
              <a:t> behoren tot de opties.</a:t>
            </a:r>
          </a:p>
          <a:p>
            <a:pPr algn="l" fontAlgn="base"/>
            <a:r>
              <a:rPr lang="nl-NL" b="0" i="0" dirty="0">
                <a:solidFill>
                  <a:srgbClr val="424242"/>
                </a:solidFill>
                <a:effectLst/>
                <a:latin typeface="Open Sans"/>
              </a:rPr>
              <a:t> </a:t>
            </a:r>
          </a:p>
          <a:p>
            <a:pPr algn="l" fontAlgn="base"/>
            <a:r>
              <a:rPr lang="nl-NL" b="1" i="0" dirty="0">
                <a:solidFill>
                  <a:srgbClr val="3C4F54"/>
                </a:solidFill>
                <a:effectLst/>
                <a:latin typeface="PT Sans"/>
              </a:rPr>
              <a:t>4) Eigenwaarde</a:t>
            </a:r>
          </a:p>
          <a:p>
            <a:pPr algn="l" fontAlgn="base"/>
            <a:r>
              <a:rPr lang="nl-NL" b="0" i="0" dirty="0">
                <a:solidFill>
                  <a:srgbClr val="424242"/>
                </a:solidFill>
                <a:effectLst/>
                <a:latin typeface="Open Sans"/>
              </a:rPr>
              <a:t>Op het vierde niveau in de hiërarchie van Maslow vind je de behoefte aan </a:t>
            </a:r>
            <a:r>
              <a:rPr lang="nl-NL" b="1" i="0" dirty="0">
                <a:solidFill>
                  <a:srgbClr val="2E2E2E"/>
                </a:solidFill>
                <a:effectLst/>
                <a:latin typeface="inherit"/>
              </a:rPr>
              <a:t>erkenning, waardering en respect</a:t>
            </a:r>
            <a:r>
              <a:rPr lang="nl-NL" b="0" i="0" dirty="0">
                <a:solidFill>
                  <a:srgbClr val="424242"/>
                </a:solidFill>
                <a:effectLst/>
                <a:latin typeface="Open Sans"/>
              </a:rPr>
              <a:t>.</a:t>
            </a:r>
          </a:p>
          <a:p>
            <a:pPr algn="l" fontAlgn="base"/>
            <a:r>
              <a:rPr lang="nl-NL" b="0" i="0" dirty="0">
                <a:solidFill>
                  <a:srgbClr val="424242"/>
                </a:solidFill>
                <a:effectLst/>
                <a:latin typeface="Open Sans"/>
              </a:rPr>
              <a:t>Voor eigenwaarde is er </a:t>
            </a:r>
            <a:r>
              <a:rPr lang="nl-NL" b="1" i="0" dirty="0">
                <a:solidFill>
                  <a:srgbClr val="2E2E2E"/>
                </a:solidFill>
                <a:effectLst/>
                <a:latin typeface="inherit"/>
              </a:rPr>
              <a:t>zelfrespect nodig</a:t>
            </a:r>
            <a:r>
              <a:rPr lang="nl-NL" b="0" i="0" dirty="0">
                <a:solidFill>
                  <a:srgbClr val="424242"/>
                </a:solidFill>
                <a:effectLst/>
                <a:latin typeface="Open Sans"/>
              </a:rPr>
              <a:t>, evenals respect van de mensen om je heen. Je wilt gewaardeerd en </a:t>
            </a:r>
            <a:r>
              <a:rPr lang="nl-NL" b="1" i="0" dirty="0">
                <a:solidFill>
                  <a:srgbClr val="2E2E2E"/>
                </a:solidFill>
                <a:effectLst/>
                <a:latin typeface="inherit"/>
              </a:rPr>
              <a:t>gerespecteerd worden door andere personen</a:t>
            </a:r>
            <a:r>
              <a:rPr lang="nl-NL" b="0" i="0" dirty="0">
                <a:solidFill>
                  <a:srgbClr val="424242"/>
                </a:solidFill>
                <a:effectLst/>
                <a:latin typeface="Open Sans"/>
              </a:rPr>
              <a:t>.</a:t>
            </a:r>
          </a:p>
          <a:p>
            <a:pPr algn="l" fontAlgn="base"/>
            <a:r>
              <a:rPr lang="nl-NL" b="0" i="0" dirty="0">
                <a:solidFill>
                  <a:srgbClr val="424242"/>
                </a:solidFill>
                <a:effectLst/>
                <a:latin typeface="Open Sans"/>
              </a:rPr>
              <a:t>Maslow geloofde dat er twee versies van eigenwaarde voor individuen zijn. De ene is de “lagere” versie en de andere “hogere” in de piramide:</a:t>
            </a:r>
          </a:p>
          <a:p>
            <a:pPr algn="l" fontAlgn="base">
              <a:buFont typeface="Arial" panose="020B0604020202020204" pitchFamily="34" charset="0"/>
              <a:buChar char="•"/>
            </a:pPr>
            <a:r>
              <a:rPr lang="nl-NL" b="0" i="0" dirty="0">
                <a:solidFill>
                  <a:srgbClr val="424242"/>
                </a:solidFill>
                <a:effectLst/>
                <a:latin typeface="Open Sans"/>
              </a:rPr>
              <a:t>In de “</a:t>
            </a:r>
            <a:r>
              <a:rPr lang="nl-NL" b="1" i="0" dirty="0">
                <a:solidFill>
                  <a:srgbClr val="2E2E2E"/>
                </a:solidFill>
                <a:effectLst/>
                <a:latin typeface="inherit"/>
              </a:rPr>
              <a:t>lagere” versie</a:t>
            </a:r>
            <a:r>
              <a:rPr lang="nl-NL" b="0" i="0" dirty="0">
                <a:solidFill>
                  <a:srgbClr val="424242"/>
                </a:solidFill>
                <a:effectLst/>
                <a:latin typeface="Open Sans"/>
              </a:rPr>
              <a:t> van eigenwaarde zoek je respect van anderen door status, erkenning, roem en aandacht.</a:t>
            </a:r>
          </a:p>
          <a:p>
            <a:pPr algn="l" fontAlgn="base">
              <a:buFont typeface="Arial" panose="020B0604020202020204" pitchFamily="34" charset="0"/>
              <a:buChar char="•"/>
            </a:pPr>
            <a:r>
              <a:rPr lang="nl-NL" b="0" i="0" dirty="0">
                <a:solidFill>
                  <a:srgbClr val="424242"/>
                </a:solidFill>
                <a:effectLst/>
                <a:latin typeface="Open Sans"/>
              </a:rPr>
              <a:t>Bij de </a:t>
            </a:r>
            <a:r>
              <a:rPr lang="nl-NL" b="1" i="0" dirty="0">
                <a:solidFill>
                  <a:srgbClr val="2E2E2E"/>
                </a:solidFill>
                <a:effectLst/>
                <a:latin typeface="inherit"/>
              </a:rPr>
              <a:t>“hogere” versie</a:t>
            </a:r>
            <a:r>
              <a:rPr lang="nl-NL" b="0" i="0" dirty="0">
                <a:solidFill>
                  <a:srgbClr val="424242"/>
                </a:solidFill>
                <a:effectLst/>
                <a:latin typeface="Open Sans"/>
              </a:rPr>
              <a:t> zoek je zelfrespect door kracht, competentie, trots, onafhankelijkheid en zelfvertrouwen.</a:t>
            </a:r>
          </a:p>
          <a:p>
            <a:pPr algn="l" fontAlgn="base"/>
            <a:r>
              <a:rPr lang="nl-NL" b="0" i="0" dirty="0">
                <a:solidFill>
                  <a:srgbClr val="424242"/>
                </a:solidFill>
                <a:effectLst/>
                <a:latin typeface="Open Sans"/>
              </a:rPr>
              <a:t> </a:t>
            </a:r>
          </a:p>
          <a:p>
            <a:pPr algn="l" fontAlgn="base"/>
            <a:r>
              <a:rPr lang="nl-NL" b="1" i="0" dirty="0">
                <a:solidFill>
                  <a:srgbClr val="3C4F54"/>
                </a:solidFill>
                <a:effectLst/>
                <a:latin typeface="PT Sans"/>
              </a:rPr>
              <a:t>5) Zelfactualisatie</a:t>
            </a:r>
          </a:p>
          <a:p>
            <a:pPr algn="l" fontAlgn="base"/>
            <a:r>
              <a:rPr lang="nl-NL" b="0" i="0" dirty="0">
                <a:solidFill>
                  <a:srgbClr val="424242"/>
                </a:solidFill>
                <a:effectLst/>
                <a:latin typeface="Open Sans"/>
              </a:rPr>
              <a:t>Bij zelfactualisatie bereik je </a:t>
            </a:r>
            <a:r>
              <a:rPr lang="nl-NL" b="1" i="0" dirty="0">
                <a:solidFill>
                  <a:srgbClr val="2E2E2E"/>
                </a:solidFill>
                <a:effectLst/>
                <a:latin typeface="inherit"/>
              </a:rPr>
              <a:t>je ware potentieel</a:t>
            </a:r>
            <a:r>
              <a:rPr lang="nl-NL" b="0" i="0" dirty="0">
                <a:solidFill>
                  <a:srgbClr val="424242"/>
                </a:solidFill>
                <a:effectLst/>
                <a:latin typeface="Open Sans"/>
              </a:rPr>
              <a:t>. Het kan ook worden omschreven als zelfontdekking, zelfrealisatie of zelfverwerkelijking.</a:t>
            </a:r>
          </a:p>
          <a:p>
            <a:pPr algn="l" fontAlgn="base"/>
            <a:r>
              <a:rPr lang="nl-NL" b="0" i="0" dirty="0">
                <a:solidFill>
                  <a:srgbClr val="424242"/>
                </a:solidFill>
                <a:effectLst/>
                <a:latin typeface="Open Sans"/>
              </a:rPr>
              <a:t>De ene persoon wil misschien de beste worden in zijn of haar werkgebied, een ander kan zich richten op het worden van de beste vader die hij kan zijn.</a:t>
            </a:r>
          </a:p>
          <a:p>
            <a:pPr algn="l" fontAlgn="base"/>
            <a:r>
              <a:rPr lang="nl-NL" b="0" i="0" dirty="0">
                <a:solidFill>
                  <a:srgbClr val="424242"/>
                </a:solidFill>
                <a:effectLst/>
                <a:latin typeface="Open Sans"/>
              </a:rPr>
              <a:t>Maslow geloofde dat dit </a:t>
            </a:r>
            <a:r>
              <a:rPr lang="nl-NL" b="1" i="0" dirty="0">
                <a:solidFill>
                  <a:srgbClr val="2E2E2E"/>
                </a:solidFill>
                <a:effectLst/>
                <a:latin typeface="inherit"/>
              </a:rPr>
              <a:t>het laatste niveau van psychologische ontwikkeling</a:t>
            </a:r>
            <a:r>
              <a:rPr lang="nl-NL" b="0" i="0" dirty="0">
                <a:solidFill>
                  <a:srgbClr val="424242"/>
                </a:solidFill>
                <a:effectLst/>
                <a:latin typeface="Open Sans"/>
              </a:rPr>
              <a:t> voor iemand was. Dit kan volgens hem alleen worden bereikt als eerst aan alle andere behoeften is voldaan.</a:t>
            </a:r>
          </a:p>
          <a:p>
            <a:pPr algn="l" fontAlgn="base"/>
            <a:r>
              <a:rPr lang="nl-NL" b="0" i="0" dirty="0">
                <a:solidFill>
                  <a:srgbClr val="424242"/>
                </a:solidFill>
                <a:effectLst/>
                <a:latin typeface="Open Sans"/>
              </a:rPr>
              <a:t>Hij noemde de top van de piramide de ‘groeibehoefte’. Deze behoeften komen niet voort uit een gebrek aan iets, maar eerder uit een verlangen om als persoon te groeien.</a:t>
            </a:r>
          </a:p>
          <a:p>
            <a:pPr algn="l" fontAlgn="base"/>
            <a:endParaRPr lang="nl-NL" b="0" i="0" dirty="0">
              <a:solidFill>
                <a:srgbClr val="424242"/>
              </a:solidFill>
              <a:effectLst/>
              <a:latin typeface="Open Sans"/>
            </a:endParaRPr>
          </a:p>
          <a:p>
            <a:br>
              <a:rPr lang="nl-NL" dirty="0"/>
            </a:br>
            <a:endParaRPr lang="nl-NL" dirty="0"/>
          </a:p>
        </p:txBody>
      </p:sp>
      <p:sp>
        <p:nvSpPr>
          <p:cNvPr id="4" name="Tijdelijke aanduiding voor dianummer 3"/>
          <p:cNvSpPr>
            <a:spLocks noGrp="1"/>
          </p:cNvSpPr>
          <p:nvPr>
            <p:ph type="sldNum" sz="quarter" idx="5"/>
          </p:nvPr>
        </p:nvSpPr>
        <p:spPr/>
        <p:txBody>
          <a:bodyPr/>
          <a:lstStyle/>
          <a:p>
            <a:fld id="{56151DA8-C8D2-4370-A3E5-0A9C1AE3B9F3}" type="slidenum">
              <a:rPr lang="nl-NL" smtClean="0"/>
              <a:t>27</a:t>
            </a:fld>
            <a:endParaRPr lang="nl-NL"/>
          </a:p>
        </p:txBody>
      </p:sp>
    </p:spTree>
    <p:extLst>
      <p:ext uri="{BB962C8B-B14F-4D97-AF65-F5344CB8AC3E}">
        <p14:creationId xmlns:p14="http://schemas.microsoft.com/office/powerpoint/2010/main" val="1956919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21-3-2022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019940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3A0EC739-FDAD-4DFD-AFC7-F84CCA0E384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042122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693780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679026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927312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145917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809029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3447949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4167316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402522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21-3-2022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323512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Tree>
    <p:extLst>
      <p:ext uri="{BB962C8B-B14F-4D97-AF65-F5344CB8AC3E}">
        <p14:creationId xmlns:p14="http://schemas.microsoft.com/office/powerpoint/2010/main" val="638058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21-3-2022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828505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21-3-2022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968833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821089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313541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858706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3A0EC739-FDAD-4DFD-AFC7-F84CCA0E384E}"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116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21-3-2022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Tree>
    <p:extLst>
      <p:ext uri="{BB962C8B-B14F-4D97-AF65-F5344CB8AC3E}">
        <p14:creationId xmlns:p14="http://schemas.microsoft.com/office/powerpoint/2010/main" val="895927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21-3-2022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1505041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21-3-2022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Tree>
    <p:extLst>
      <p:ext uri="{BB962C8B-B14F-4D97-AF65-F5344CB8AC3E}">
        <p14:creationId xmlns:p14="http://schemas.microsoft.com/office/powerpoint/2010/main" val="3366443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21-3-2022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171405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99F17E32-9C72-466D-9447-472DAE318B0E}" type="datetimeFigureOut">
              <a:rPr lang="nl-NL" smtClean="0"/>
              <a:t>21-3-2022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686196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139F7-8303-4F0E-924F-AEBE4141A4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9DE8F56-C05E-4B23-8EAD-988C25E52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3E1D48A-8F82-4B97-AD81-5D88938BE8D9}"/>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04B70350-28FE-47B8-A2BB-7FD67ACE70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3F5A79-D4A4-4C82-B659-4DE8F2A440AF}"/>
              </a:ext>
            </a:extLst>
          </p:cNvPr>
          <p:cNvSpPr>
            <a:spLocks noGrp="1"/>
          </p:cNvSpPr>
          <p:nvPr>
            <p:ph type="sldNum" sz="quarter" idx="12"/>
          </p:nvPr>
        </p:nvSpPr>
        <p:spPr/>
        <p:txBody>
          <a:bodyPr/>
          <a:lstStyle/>
          <a:p>
            <a:fld id="{3A0EC739-FDAD-4DFD-AFC7-F84CCA0E384E}" type="slidenum">
              <a:rPr lang="nl-NL" smtClean="0"/>
              <a:t>‹nr.›</a:t>
            </a:fld>
            <a:endParaRPr lang="nl-NL"/>
          </a:p>
        </p:txBody>
      </p:sp>
    </p:spTree>
    <p:extLst>
      <p:ext uri="{BB962C8B-B14F-4D97-AF65-F5344CB8AC3E}">
        <p14:creationId xmlns:p14="http://schemas.microsoft.com/office/powerpoint/2010/main" val="3964409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21-3-2022</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445699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dirty="0"/>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21-3-2022</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1911654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21-3-2022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4199840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21-3-2022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1399118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21-3-2022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960422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4F2A87C5-006E-460A-978A-3D7B1DC14448}" type="datetimeFigureOut">
              <a:rPr lang="nl-NL" smtClean="0"/>
              <a:t>21-3-2022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2933138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4F2A87C5-006E-460A-978A-3D7B1DC14448}" type="datetimeFigureOut">
              <a:rPr lang="nl-NL" smtClean="0"/>
              <a:t>21-3-2022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2687787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4F2A87C5-006E-460A-978A-3D7B1DC14448}" type="datetimeFigureOut">
              <a:rPr lang="nl-NL" smtClean="0"/>
              <a:t>21-3-2022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1812957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F2A87C5-006E-460A-978A-3D7B1DC14448}" type="datetimeFigureOut">
              <a:rPr lang="nl-NL" smtClean="0"/>
              <a:t>21-3-2022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427103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99F17E32-9C72-466D-9447-472DAE318B0E}" type="datetimeFigureOut">
              <a:rPr lang="nl-NL" smtClean="0"/>
              <a:t>21-3-2022</a:t>
            </a:fld>
            <a:endParaRPr lang="nl-NL"/>
          </a:p>
        </p:txBody>
      </p:sp>
    </p:spTree>
    <p:extLst>
      <p:ext uri="{BB962C8B-B14F-4D97-AF65-F5344CB8AC3E}">
        <p14:creationId xmlns:p14="http://schemas.microsoft.com/office/powerpoint/2010/main" val="1045599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F2A87C5-006E-460A-978A-3D7B1DC14448}" type="datetimeFigureOut">
              <a:rPr lang="nl-NL" smtClean="0"/>
              <a:t>21-3-2022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3517709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F2A87C5-006E-460A-978A-3D7B1DC14448}" type="datetimeFigureOut">
              <a:rPr lang="nl-NL" smtClean="0"/>
              <a:t>21-3-2022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2724105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21-3-2022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3053487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21-3-2022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834305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Tree>
    <p:extLst>
      <p:ext uri="{BB962C8B-B14F-4D97-AF65-F5344CB8AC3E}">
        <p14:creationId xmlns:p14="http://schemas.microsoft.com/office/powerpoint/2010/main" val="3105124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85931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535103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265537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8917387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99F17E32-9C72-466D-9447-472DAE318B0E}" type="datetimeFigureOut">
              <a:rPr lang="nl-NL" smtClean="0"/>
              <a:t>21-3-2022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3A0EC739-FDAD-4DFD-AFC7-F84CCA0E384E}"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110696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A87C5-006E-460A-978A-3D7B1DC14448}" type="datetimeFigureOut">
              <a:rPr lang="nl-NL" smtClean="0"/>
              <a:t>21-3-2022</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F8651-8548-4ACF-AD63-12724B3B98D7}" type="slidenum">
              <a:rPr lang="nl-NL" smtClean="0"/>
              <a:t>‹nr.›</a:t>
            </a:fld>
            <a:endParaRPr lang="nl-NL"/>
          </a:p>
        </p:txBody>
      </p:sp>
    </p:spTree>
    <p:extLst>
      <p:ext uri="{BB962C8B-B14F-4D97-AF65-F5344CB8AC3E}">
        <p14:creationId xmlns:p14="http://schemas.microsoft.com/office/powerpoint/2010/main" val="38679422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Z2E6SdRj6K0" TargetMode="External"/><Relationship Id="rId2" Type="http://schemas.openxmlformats.org/officeDocument/2006/relationships/slideLayout" Target="../slideLayouts/slideLayout2.xml"/><Relationship Id="rId1" Type="http://schemas.openxmlformats.org/officeDocument/2006/relationships/video" Target="https://www.youtube.com/embed/SlTrzN8R6pU?feature=oembed" TargetMode="Externa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mgdILS6oO-Y?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https://www.youtube.com/embed/Z2E6SdRj6K0?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51.jpe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video" Target="https://www.youtube.com/embed/zVeHhdlDvbk?feature=oembed"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nrc.nl/nieuws/2022/03/14/pandemie-verstoorde-decennia-van-vooruitgang-in-onderwijs-a4100938" TargetMode="External"/><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hyperlink" Target="https://www.trouw.nl/economie/oorlog-in-oekraine-raakt-wereldwijde-voedselvoorziening-conflict-en-honger-gaan-hand-in-hand~b17a92b6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hyperlink" Target="https://www.youtube.com/watch?v=cBdEEzZvOY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89209-4E28-4B9E-8DE2-57B804886BB5}"/>
              </a:ext>
            </a:extLst>
          </p:cNvPr>
          <p:cNvSpPr>
            <a:spLocks noGrp="1"/>
          </p:cNvSpPr>
          <p:nvPr>
            <p:ph type="ctrTitle"/>
          </p:nvPr>
        </p:nvSpPr>
        <p:spPr/>
        <p:txBody>
          <a:bodyPr/>
          <a:lstStyle/>
          <a:p>
            <a:r>
              <a:rPr lang="nl-NL" dirty="0"/>
              <a:t>Circulaire economie</a:t>
            </a:r>
          </a:p>
        </p:txBody>
      </p:sp>
      <p:sp>
        <p:nvSpPr>
          <p:cNvPr id="3" name="Ondertitel 2">
            <a:extLst>
              <a:ext uri="{FF2B5EF4-FFF2-40B4-BE49-F238E27FC236}">
                <a16:creationId xmlns:a16="http://schemas.microsoft.com/office/drawing/2014/main" id="{F57CE931-EB18-400D-8DEC-821C7A3752B0}"/>
              </a:ext>
            </a:extLst>
          </p:cNvPr>
          <p:cNvSpPr>
            <a:spLocks noGrp="1"/>
          </p:cNvSpPr>
          <p:nvPr>
            <p:ph type="subTitle" idx="1"/>
          </p:nvPr>
        </p:nvSpPr>
        <p:spPr/>
        <p:txBody>
          <a:bodyPr/>
          <a:lstStyle/>
          <a:p>
            <a:r>
              <a:rPr lang="nl-NL" dirty="0"/>
              <a:t>Leerjaar 2 – periode 3</a:t>
            </a:r>
          </a:p>
          <a:p>
            <a:r>
              <a:rPr lang="nl-NL" dirty="0"/>
              <a:t>De community verbonden</a:t>
            </a:r>
          </a:p>
        </p:txBody>
      </p:sp>
    </p:spTree>
    <p:extLst>
      <p:ext uri="{BB962C8B-B14F-4D97-AF65-F5344CB8AC3E}">
        <p14:creationId xmlns:p14="http://schemas.microsoft.com/office/powerpoint/2010/main" val="2552551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Wat is de donut economie? | VPRO Tegenlicht">
            <a:hlinkClick r:id="rId3"/>
            <a:extLst>
              <a:ext uri="{FF2B5EF4-FFF2-40B4-BE49-F238E27FC236}">
                <a16:creationId xmlns:a16="http://schemas.microsoft.com/office/drawing/2014/main" id="{2F247A31-D0EA-4449-8A49-C186F3DB2DAD}"/>
              </a:ext>
            </a:extLst>
          </p:cNvPr>
          <p:cNvPicPr>
            <a:picLocks noGrp="1" noRot="1" noChangeAspect="1"/>
          </p:cNvPicPr>
          <p:nvPr>
            <p:ph idx="1"/>
            <a:videoFile r:link="rId1"/>
          </p:nvPr>
        </p:nvPicPr>
        <p:blipFill>
          <a:blip r:embed="rId4"/>
          <a:stretch>
            <a:fillRect/>
          </a:stretch>
        </p:blipFill>
        <p:spPr>
          <a:xfrm>
            <a:off x="204187" y="596195"/>
            <a:ext cx="10026745" cy="5665610"/>
          </a:xfrm>
          <a:prstGeom prst="rect">
            <a:avLst/>
          </a:prstGeom>
        </p:spPr>
      </p:pic>
    </p:spTree>
    <p:extLst>
      <p:ext uri="{BB962C8B-B14F-4D97-AF65-F5344CB8AC3E}">
        <p14:creationId xmlns:p14="http://schemas.microsoft.com/office/powerpoint/2010/main" val="245763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809A4643-DE15-59FD-AB47-AA89AE1264C2}"/>
              </a:ext>
            </a:extLst>
          </p:cNvPr>
          <p:cNvSpPr>
            <a:spLocks noGrp="1"/>
          </p:cNvSpPr>
          <p:nvPr>
            <p:ph type="title"/>
          </p:nvPr>
        </p:nvSpPr>
        <p:spPr>
          <a:xfrm>
            <a:off x="371476" y="296863"/>
            <a:ext cx="5638799" cy="1160403"/>
          </a:xfrm>
        </p:spPr>
        <p:txBody>
          <a:bodyPr/>
          <a:lstStyle/>
          <a:p>
            <a:r>
              <a:rPr lang="nl-NL"/>
              <a:t>De donut economie</a:t>
            </a:r>
          </a:p>
        </p:txBody>
      </p:sp>
      <p:sp>
        <p:nvSpPr>
          <p:cNvPr id="73" name="Text Placeholder 2">
            <a:extLst>
              <a:ext uri="{FF2B5EF4-FFF2-40B4-BE49-F238E27FC236}">
                <a16:creationId xmlns:a16="http://schemas.microsoft.com/office/drawing/2014/main" id="{8AA34C76-1EF0-F38E-DCC2-438060297A07}"/>
              </a:ext>
            </a:extLst>
          </p:cNvPr>
          <p:cNvSpPr>
            <a:spLocks noGrp="1"/>
          </p:cNvSpPr>
          <p:nvPr>
            <p:ph type="body" sz="quarter" idx="13"/>
          </p:nvPr>
        </p:nvSpPr>
        <p:spPr>
          <a:xfrm>
            <a:off x="371475" y="1709738"/>
            <a:ext cx="5645150" cy="4419599"/>
          </a:xfrm>
        </p:spPr>
        <p:txBody>
          <a:bodyPr/>
          <a:lstStyle/>
          <a:p>
            <a:pPr marL="0" indent="0">
              <a:buNone/>
            </a:pPr>
            <a:r>
              <a:rPr lang="nl-NL" dirty="0"/>
              <a:t>De Donut, een economisch model dat welvaart meet door te kijken naar het sociale fundament en het ecologische plafond. </a:t>
            </a:r>
          </a:p>
        </p:txBody>
      </p:sp>
      <p:pic>
        <p:nvPicPr>
          <p:cNvPr id="2050" name="Picture 2" descr="De donut economie - Duurzaam MBO">
            <a:extLst>
              <a:ext uri="{FF2B5EF4-FFF2-40B4-BE49-F238E27FC236}">
                <a16:creationId xmlns:a16="http://schemas.microsoft.com/office/drawing/2014/main" id="{660F52C1-CF5A-4B00-AF7B-420A4C2D986C}"/>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4368" r="8120"/>
          <a:stretch/>
        </p:blipFill>
        <p:spPr bwMode="auto">
          <a:xfrm>
            <a:off x="6175377" y="10"/>
            <a:ext cx="6016622" cy="6857990"/>
          </a:xfrm>
          <a:prstGeom prst="rect">
            <a:avLst/>
          </a:prstGeom>
          <a:solidFill>
            <a:srgbClr val="FFFFFF"/>
          </a:solidFill>
        </p:spPr>
      </p:pic>
      <p:sp>
        <p:nvSpPr>
          <p:cNvPr id="75" name="Text Placeholder 4">
            <a:extLst>
              <a:ext uri="{FF2B5EF4-FFF2-40B4-BE49-F238E27FC236}">
                <a16:creationId xmlns:a16="http://schemas.microsoft.com/office/drawing/2014/main" id="{05291A97-874B-F133-31D2-1BDDDD2199A8}"/>
              </a:ext>
            </a:extLst>
          </p:cNvPr>
          <p:cNvSpPr>
            <a:spLocks noGrp="1"/>
          </p:cNvSpPr>
          <p:nvPr>
            <p:ph type="body" sz="quarter" idx="15"/>
          </p:nvPr>
        </p:nvSpPr>
        <p:spPr>
          <a:xfrm>
            <a:off x="10999221" y="6308761"/>
            <a:ext cx="810000" cy="168361"/>
          </a:xfrm>
        </p:spPr>
        <p:txBody>
          <a:bodyPr/>
          <a:lstStyle/>
          <a:p>
            <a:endParaRPr lang="en-US"/>
          </a:p>
        </p:txBody>
      </p:sp>
      <p:pic>
        <p:nvPicPr>
          <p:cNvPr id="6" name="Picture 2" descr="Green Economy – Pacific Green Education Portal">
            <a:extLst>
              <a:ext uri="{FF2B5EF4-FFF2-40B4-BE49-F238E27FC236}">
                <a16:creationId xmlns:a16="http://schemas.microsoft.com/office/drawing/2014/main" id="{624C8365-2C8F-4852-80A8-D9AA332E38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2672" y="3120566"/>
            <a:ext cx="4256405" cy="3188195"/>
          </a:xfrm>
          <a:prstGeom prst="rect">
            <a:avLst/>
          </a:prstGeom>
          <a:solidFill>
            <a:srgbClr val="FFFFFF"/>
          </a:solidFill>
        </p:spPr>
      </p:pic>
    </p:spTree>
    <p:extLst>
      <p:ext uri="{BB962C8B-B14F-4D97-AF65-F5344CB8AC3E}">
        <p14:creationId xmlns:p14="http://schemas.microsoft.com/office/powerpoint/2010/main" val="1740484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stainable Developments Goals | NKBV">
            <a:extLst>
              <a:ext uri="{FF2B5EF4-FFF2-40B4-BE49-F238E27FC236}">
                <a16:creationId xmlns:a16="http://schemas.microsoft.com/office/drawing/2014/main" id="{07EF3F05-3E30-411D-8A80-01E763981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19" y="727238"/>
            <a:ext cx="10613571" cy="5403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342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809A4643-DE15-59FD-AB47-AA89AE1264C2}"/>
              </a:ext>
            </a:extLst>
          </p:cNvPr>
          <p:cNvSpPr>
            <a:spLocks noGrp="1"/>
          </p:cNvSpPr>
          <p:nvPr>
            <p:ph type="title"/>
          </p:nvPr>
        </p:nvSpPr>
        <p:spPr>
          <a:xfrm>
            <a:off x="371476" y="296863"/>
            <a:ext cx="5638799" cy="1160403"/>
          </a:xfrm>
        </p:spPr>
        <p:txBody>
          <a:bodyPr/>
          <a:lstStyle/>
          <a:p>
            <a:r>
              <a:rPr lang="nl-NL" dirty="0"/>
              <a:t>De donut economie</a:t>
            </a:r>
          </a:p>
        </p:txBody>
      </p:sp>
      <p:sp>
        <p:nvSpPr>
          <p:cNvPr id="73" name="Text Placeholder 2">
            <a:extLst>
              <a:ext uri="{FF2B5EF4-FFF2-40B4-BE49-F238E27FC236}">
                <a16:creationId xmlns:a16="http://schemas.microsoft.com/office/drawing/2014/main" id="{8AA34C76-1EF0-F38E-DCC2-438060297A07}"/>
              </a:ext>
            </a:extLst>
          </p:cNvPr>
          <p:cNvSpPr>
            <a:spLocks noGrp="1"/>
          </p:cNvSpPr>
          <p:nvPr>
            <p:ph type="body" sz="quarter" idx="13"/>
          </p:nvPr>
        </p:nvSpPr>
        <p:spPr>
          <a:xfrm>
            <a:off x="371475" y="1709738"/>
            <a:ext cx="5645150" cy="4419599"/>
          </a:xfrm>
        </p:spPr>
        <p:txBody>
          <a:bodyPr/>
          <a:lstStyle/>
          <a:p>
            <a:pPr marL="0" indent="0">
              <a:buNone/>
            </a:pPr>
            <a:r>
              <a:rPr lang="nl-NL" b="1" dirty="0"/>
              <a:t>Sociale fundament:</a:t>
            </a:r>
          </a:p>
          <a:p>
            <a:pPr>
              <a:buFontTx/>
              <a:buChar char="-"/>
            </a:pPr>
            <a:r>
              <a:rPr lang="nl-NL" dirty="0"/>
              <a:t>Voedsel</a:t>
            </a:r>
          </a:p>
          <a:p>
            <a:pPr>
              <a:buFontTx/>
              <a:buChar char="-"/>
            </a:pPr>
            <a:r>
              <a:rPr lang="nl-NL" dirty="0"/>
              <a:t>Drinkwater</a:t>
            </a:r>
          </a:p>
          <a:p>
            <a:pPr>
              <a:buFontTx/>
              <a:buChar char="-"/>
            </a:pPr>
            <a:r>
              <a:rPr lang="nl-NL" dirty="0"/>
              <a:t>Inkomens</a:t>
            </a:r>
          </a:p>
          <a:p>
            <a:pPr>
              <a:buFontTx/>
              <a:buChar char="-"/>
            </a:pPr>
            <a:r>
              <a:rPr lang="nl-NL" dirty="0"/>
              <a:t>Educatie</a:t>
            </a:r>
          </a:p>
          <a:p>
            <a:pPr>
              <a:buFontTx/>
              <a:buChar char="-"/>
            </a:pPr>
            <a:r>
              <a:rPr lang="nl-NL" dirty="0"/>
              <a:t>Veerkracht</a:t>
            </a:r>
          </a:p>
          <a:p>
            <a:pPr>
              <a:buFontTx/>
              <a:buChar char="-"/>
            </a:pPr>
            <a:r>
              <a:rPr lang="nl-NL" dirty="0"/>
              <a:t>Een stem</a:t>
            </a:r>
          </a:p>
          <a:p>
            <a:pPr>
              <a:buFontTx/>
              <a:buChar char="-"/>
            </a:pPr>
            <a:r>
              <a:rPr lang="nl-NL" dirty="0"/>
              <a:t>Werk</a:t>
            </a:r>
          </a:p>
          <a:p>
            <a:pPr>
              <a:buFontTx/>
              <a:buChar char="-"/>
            </a:pPr>
            <a:r>
              <a:rPr lang="nl-NL" dirty="0"/>
              <a:t>Energie</a:t>
            </a:r>
          </a:p>
          <a:p>
            <a:pPr>
              <a:buFontTx/>
              <a:buChar char="-"/>
            </a:pPr>
            <a:r>
              <a:rPr lang="nl-NL" dirty="0"/>
              <a:t>Sociale gelijkheid</a:t>
            </a:r>
          </a:p>
          <a:p>
            <a:pPr>
              <a:buFontTx/>
              <a:buChar char="-"/>
            </a:pPr>
            <a:r>
              <a:rPr lang="nl-NL" dirty="0"/>
              <a:t>Gender gelijkheid</a:t>
            </a:r>
          </a:p>
          <a:p>
            <a:pPr>
              <a:buFontTx/>
              <a:buChar char="-"/>
            </a:pPr>
            <a:r>
              <a:rPr lang="nl-NL" dirty="0"/>
              <a:t>Gezondheid</a:t>
            </a:r>
          </a:p>
        </p:txBody>
      </p:sp>
      <p:pic>
        <p:nvPicPr>
          <p:cNvPr id="2050" name="Picture 2" descr="De donut economie - Duurzaam MBO">
            <a:extLst>
              <a:ext uri="{FF2B5EF4-FFF2-40B4-BE49-F238E27FC236}">
                <a16:creationId xmlns:a16="http://schemas.microsoft.com/office/drawing/2014/main" id="{660F52C1-CF5A-4B00-AF7B-420A4C2D986C}"/>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4368" r="8120"/>
          <a:stretch/>
        </p:blipFill>
        <p:spPr bwMode="auto">
          <a:xfrm>
            <a:off x="7554685" y="119753"/>
            <a:ext cx="2634342" cy="3002730"/>
          </a:xfrm>
          <a:prstGeom prst="rect">
            <a:avLst/>
          </a:prstGeom>
          <a:solidFill>
            <a:srgbClr val="FFFFFF"/>
          </a:solidFill>
        </p:spPr>
      </p:pic>
      <p:sp>
        <p:nvSpPr>
          <p:cNvPr id="75" name="Text Placeholder 4">
            <a:extLst>
              <a:ext uri="{FF2B5EF4-FFF2-40B4-BE49-F238E27FC236}">
                <a16:creationId xmlns:a16="http://schemas.microsoft.com/office/drawing/2014/main" id="{05291A97-874B-F133-31D2-1BDDDD2199A8}"/>
              </a:ext>
            </a:extLst>
          </p:cNvPr>
          <p:cNvSpPr>
            <a:spLocks noGrp="1"/>
          </p:cNvSpPr>
          <p:nvPr>
            <p:ph type="body" sz="quarter" idx="15"/>
          </p:nvPr>
        </p:nvSpPr>
        <p:spPr>
          <a:xfrm>
            <a:off x="10999221" y="6308761"/>
            <a:ext cx="810000" cy="168361"/>
          </a:xfrm>
        </p:spPr>
        <p:txBody>
          <a:bodyPr/>
          <a:lstStyle/>
          <a:p>
            <a:endParaRPr lang="en-US"/>
          </a:p>
        </p:txBody>
      </p:sp>
      <p:pic>
        <p:nvPicPr>
          <p:cNvPr id="6" name="Picture 2" descr="Sustainable Developments Goals | NKBV">
            <a:extLst>
              <a:ext uri="{FF2B5EF4-FFF2-40B4-BE49-F238E27FC236}">
                <a16:creationId xmlns:a16="http://schemas.microsoft.com/office/drawing/2014/main" id="{3EA069D3-D997-47DC-BAD8-1944C2402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204" y="3427575"/>
            <a:ext cx="5306786" cy="270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809A4643-DE15-59FD-AB47-AA89AE1264C2}"/>
              </a:ext>
            </a:extLst>
          </p:cNvPr>
          <p:cNvSpPr>
            <a:spLocks noGrp="1"/>
          </p:cNvSpPr>
          <p:nvPr>
            <p:ph type="title"/>
          </p:nvPr>
        </p:nvSpPr>
        <p:spPr>
          <a:xfrm>
            <a:off x="371476" y="296863"/>
            <a:ext cx="10108030" cy="1160403"/>
          </a:xfrm>
        </p:spPr>
        <p:txBody>
          <a:bodyPr anchor="t">
            <a:normAutofit/>
          </a:bodyPr>
          <a:lstStyle/>
          <a:p>
            <a:r>
              <a:rPr lang="nl-NL" dirty="0"/>
              <a:t>De donut economie</a:t>
            </a:r>
          </a:p>
        </p:txBody>
      </p:sp>
      <p:pic>
        <p:nvPicPr>
          <p:cNvPr id="2050" name="Picture 2" descr="De donut economie - Duurzaam MBO">
            <a:extLst>
              <a:ext uri="{FF2B5EF4-FFF2-40B4-BE49-F238E27FC236}">
                <a16:creationId xmlns:a16="http://schemas.microsoft.com/office/drawing/2014/main" id="{660F52C1-CF5A-4B00-AF7B-420A4C2D986C}"/>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tretch/>
        </p:blipFill>
        <p:spPr bwMode="auto">
          <a:xfrm>
            <a:off x="1033347" y="1600201"/>
            <a:ext cx="4537306" cy="4525963"/>
          </a:xfrm>
          <a:prstGeom prst="rect">
            <a:avLst/>
          </a:prstGeom>
          <a:noFill/>
        </p:spPr>
      </p:pic>
      <p:sp>
        <p:nvSpPr>
          <p:cNvPr id="73" name="Text Placeholder 2">
            <a:extLst>
              <a:ext uri="{FF2B5EF4-FFF2-40B4-BE49-F238E27FC236}">
                <a16:creationId xmlns:a16="http://schemas.microsoft.com/office/drawing/2014/main" id="{8AA34C76-1EF0-F38E-DCC2-438060297A07}"/>
              </a:ext>
            </a:extLst>
          </p:cNvPr>
          <p:cNvSpPr>
            <a:spLocks noGrp="1"/>
          </p:cNvSpPr>
          <p:nvPr>
            <p:ph sz="half" idx="2"/>
          </p:nvPr>
        </p:nvSpPr>
        <p:spPr>
          <a:xfrm>
            <a:off x="6197600" y="1600201"/>
            <a:ext cx="5384800" cy="4525963"/>
          </a:xfrm>
        </p:spPr>
        <p:txBody>
          <a:bodyPr>
            <a:normAutofit/>
          </a:bodyPr>
          <a:lstStyle/>
          <a:p>
            <a:pPr marL="0" indent="0">
              <a:spcAft>
                <a:spcPts val="600"/>
              </a:spcAft>
              <a:buNone/>
            </a:pPr>
            <a:r>
              <a:rPr lang="nl-NL" dirty="0"/>
              <a:t>Hoe verschilt de donut economie van de klassieke economische gedachten?</a:t>
            </a:r>
          </a:p>
        </p:txBody>
      </p:sp>
    </p:spTree>
    <p:extLst>
      <p:ext uri="{BB962C8B-B14F-4D97-AF65-F5344CB8AC3E}">
        <p14:creationId xmlns:p14="http://schemas.microsoft.com/office/powerpoint/2010/main" val="439605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E2F82A-5AE6-4295-AAEF-28E4241F8E80}"/>
              </a:ext>
            </a:extLst>
          </p:cNvPr>
          <p:cNvSpPr>
            <a:spLocks noGrp="1"/>
          </p:cNvSpPr>
          <p:nvPr>
            <p:ph type="title"/>
          </p:nvPr>
        </p:nvSpPr>
        <p:spPr/>
        <p:txBody>
          <a:bodyPr/>
          <a:lstStyle/>
          <a:p>
            <a:r>
              <a:rPr lang="nl-NL" sz="3200" dirty="0"/>
              <a:t>Opdracht sociaal fundament en maatschappelijke thema’s</a:t>
            </a:r>
          </a:p>
        </p:txBody>
      </p:sp>
      <p:sp>
        <p:nvSpPr>
          <p:cNvPr id="3" name="Tijdelijke aanduiding voor tekst 2">
            <a:extLst>
              <a:ext uri="{FF2B5EF4-FFF2-40B4-BE49-F238E27FC236}">
                <a16:creationId xmlns:a16="http://schemas.microsoft.com/office/drawing/2014/main" id="{61278466-77A9-4E4A-B6AE-EE96A9B9441B}"/>
              </a:ext>
            </a:extLst>
          </p:cNvPr>
          <p:cNvSpPr>
            <a:spLocks noGrp="1"/>
          </p:cNvSpPr>
          <p:nvPr>
            <p:ph type="body" sz="quarter" idx="13"/>
          </p:nvPr>
        </p:nvSpPr>
        <p:spPr>
          <a:xfrm>
            <a:off x="371475" y="2228850"/>
            <a:ext cx="5645150" cy="3900487"/>
          </a:xfrm>
        </p:spPr>
        <p:txBody>
          <a:bodyPr/>
          <a:lstStyle/>
          <a:p>
            <a:pPr marL="0" indent="0">
              <a:lnSpc>
                <a:spcPct val="90000"/>
              </a:lnSpc>
              <a:buNone/>
            </a:pPr>
            <a:r>
              <a:rPr lang="nl-NL" sz="1800" b="1" dirty="0">
                <a:effectLst/>
              </a:rPr>
              <a:t>Hoe: </a:t>
            </a:r>
            <a:r>
              <a:rPr lang="nl-NL" sz="1800" dirty="0">
                <a:effectLst/>
              </a:rPr>
              <a:t>Duo’s</a:t>
            </a:r>
            <a:br>
              <a:rPr lang="nl-NL" sz="1800" dirty="0"/>
            </a:br>
            <a:r>
              <a:rPr lang="nl-NL" sz="1800" b="1" dirty="0">
                <a:effectLst/>
              </a:rPr>
              <a:t>Hulp</a:t>
            </a:r>
            <a:r>
              <a:rPr lang="nl-NL" sz="1800" dirty="0">
                <a:effectLst/>
              </a:rPr>
              <a:t>: ..</a:t>
            </a:r>
            <a:br>
              <a:rPr lang="nl-NL" sz="1800" dirty="0"/>
            </a:br>
            <a:r>
              <a:rPr lang="nl-NL" sz="1800" b="1" dirty="0">
                <a:effectLst/>
              </a:rPr>
              <a:t>Uitkomst:</a:t>
            </a:r>
            <a:r>
              <a:rPr lang="nl-NL" sz="1800" dirty="0">
                <a:effectLst/>
              </a:rPr>
              <a:t> een maatschappelijke opgave gekoppeld aan het sociale fundament</a:t>
            </a:r>
          </a:p>
          <a:p>
            <a:pPr marL="0" indent="0">
              <a:lnSpc>
                <a:spcPct val="90000"/>
              </a:lnSpc>
              <a:buNone/>
            </a:pPr>
            <a:r>
              <a:rPr lang="nl-NL" b="1" dirty="0"/>
              <a:t>Doel: </a:t>
            </a:r>
            <a:r>
              <a:rPr lang="nl-NL" dirty="0"/>
              <a:t>Het overzien van gevolgen en het toepassen van systeemdenken</a:t>
            </a:r>
            <a:br>
              <a:rPr lang="nl-NL" sz="1800" dirty="0">
                <a:effectLst/>
              </a:rPr>
            </a:br>
            <a:r>
              <a:rPr lang="nl-NL" sz="1800" b="1" dirty="0">
                <a:effectLst/>
              </a:rPr>
              <a:t>Tijd:</a:t>
            </a:r>
            <a:r>
              <a:rPr lang="nl-NL" sz="1800" dirty="0">
                <a:effectLst/>
              </a:rPr>
              <a:t> 10 minuten</a:t>
            </a:r>
            <a:br>
              <a:rPr lang="nl-NL" sz="1800" dirty="0">
                <a:effectLst/>
              </a:rPr>
            </a:br>
            <a:r>
              <a:rPr lang="nl-NL" sz="1800" b="1" dirty="0">
                <a:effectLst/>
              </a:rPr>
              <a:t>Wat: </a:t>
            </a:r>
            <a:r>
              <a:rPr lang="nl-NL" sz="1800" dirty="0">
                <a:effectLst/>
              </a:rPr>
              <a:t>Bedenk wat de gevolgen t.a.v. het sociale fundament kunnen zijn van jullie verkregen maatschappelijke opgave. </a:t>
            </a:r>
            <a:endParaRPr lang="nl-NL" dirty="0"/>
          </a:p>
        </p:txBody>
      </p:sp>
      <p:sp>
        <p:nvSpPr>
          <p:cNvPr id="5" name="Tijdelijke aanduiding voor tekst 4">
            <a:extLst>
              <a:ext uri="{FF2B5EF4-FFF2-40B4-BE49-F238E27FC236}">
                <a16:creationId xmlns:a16="http://schemas.microsoft.com/office/drawing/2014/main" id="{910D9816-0CBB-4EC8-BE58-0BB2C5BAFB62}"/>
              </a:ext>
            </a:extLst>
          </p:cNvPr>
          <p:cNvSpPr>
            <a:spLocks noGrp="1"/>
          </p:cNvSpPr>
          <p:nvPr>
            <p:ph type="body" sz="quarter" idx="15"/>
          </p:nvPr>
        </p:nvSpPr>
        <p:spPr/>
        <p:txBody>
          <a:bodyPr/>
          <a:lstStyle/>
          <a:p>
            <a:endParaRPr lang="nl-NL"/>
          </a:p>
        </p:txBody>
      </p:sp>
      <p:pic>
        <p:nvPicPr>
          <p:cNvPr id="2052" name="Picture 4" descr="Overgang naar circulaire economie vraagt om intensivering beleid door nieuw  kabinet | PBL Planbureau voor de Leefomgeving">
            <a:extLst>
              <a:ext uri="{FF2B5EF4-FFF2-40B4-BE49-F238E27FC236}">
                <a16:creationId xmlns:a16="http://schemas.microsoft.com/office/drawing/2014/main" id="{3C99EB06-F50A-445E-AD15-1B34A841DF0C}"/>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316" t="-826" r="1446" b="-296"/>
          <a:stretch/>
        </p:blipFill>
        <p:spPr bwMode="auto">
          <a:xfrm>
            <a:off x="6010275" y="1104532"/>
            <a:ext cx="5896021" cy="4142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981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4" title="Geluk als doel van de economie | VPRO Tegenlicht">
            <a:hlinkClick r:id="" action="ppaction://media"/>
            <a:extLst>
              <a:ext uri="{FF2B5EF4-FFF2-40B4-BE49-F238E27FC236}">
                <a16:creationId xmlns:a16="http://schemas.microsoft.com/office/drawing/2014/main" id="{9380B958-E075-4475-9B23-6F01CC07C204}"/>
              </a:ext>
            </a:extLst>
          </p:cNvPr>
          <p:cNvPicPr>
            <a:picLocks noGrp="1" noRot="1" noChangeAspect="1"/>
          </p:cNvPicPr>
          <p:nvPr>
            <p:ph idx="1"/>
            <a:videoFile r:link="rId1"/>
          </p:nvPr>
        </p:nvPicPr>
        <p:blipFill>
          <a:blip r:embed="rId3"/>
          <a:stretch>
            <a:fillRect/>
          </a:stretch>
        </p:blipFill>
        <p:spPr>
          <a:xfrm>
            <a:off x="122707" y="494929"/>
            <a:ext cx="10385176" cy="5868141"/>
          </a:xfrm>
          <a:prstGeom prst="rect">
            <a:avLst/>
          </a:prstGeom>
        </p:spPr>
      </p:pic>
    </p:spTree>
    <p:extLst>
      <p:ext uri="{BB962C8B-B14F-4D97-AF65-F5344CB8AC3E}">
        <p14:creationId xmlns:p14="http://schemas.microsoft.com/office/powerpoint/2010/main" val="110017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809A4643-DE15-59FD-AB47-AA89AE1264C2}"/>
              </a:ext>
            </a:extLst>
          </p:cNvPr>
          <p:cNvSpPr>
            <a:spLocks noGrp="1"/>
          </p:cNvSpPr>
          <p:nvPr>
            <p:ph type="title"/>
          </p:nvPr>
        </p:nvSpPr>
        <p:spPr>
          <a:xfrm>
            <a:off x="371476" y="296863"/>
            <a:ext cx="5638799" cy="1160403"/>
          </a:xfrm>
        </p:spPr>
        <p:txBody>
          <a:bodyPr/>
          <a:lstStyle/>
          <a:p>
            <a:r>
              <a:rPr lang="nl-NL" dirty="0"/>
              <a:t>Economie</a:t>
            </a:r>
          </a:p>
        </p:txBody>
      </p:sp>
      <p:sp>
        <p:nvSpPr>
          <p:cNvPr id="73" name="Text Placeholder 2">
            <a:extLst>
              <a:ext uri="{FF2B5EF4-FFF2-40B4-BE49-F238E27FC236}">
                <a16:creationId xmlns:a16="http://schemas.microsoft.com/office/drawing/2014/main" id="{8AA34C76-1EF0-F38E-DCC2-438060297A07}"/>
              </a:ext>
            </a:extLst>
          </p:cNvPr>
          <p:cNvSpPr>
            <a:spLocks noGrp="1"/>
          </p:cNvSpPr>
          <p:nvPr>
            <p:ph type="body" sz="quarter" idx="13"/>
          </p:nvPr>
        </p:nvSpPr>
        <p:spPr>
          <a:xfrm>
            <a:off x="371475" y="1709738"/>
            <a:ext cx="5645150" cy="4419599"/>
          </a:xfrm>
        </p:spPr>
        <p:txBody>
          <a:bodyPr/>
          <a:lstStyle/>
          <a:p>
            <a:pPr marL="0" indent="0">
              <a:buNone/>
            </a:pPr>
            <a:r>
              <a:rPr lang="nl-NL" dirty="0"/>
              <a:t>Neoklassieke economie is een economische benadering waar wordt uitgegaan van cijfers en rationeel denken (vraag en aanbod). </a:t>
            </a:r>
          </a:p>
          <a:p>
            <a:pPr marL="0" indent="0">
              <a:buNone/>
            </a:pPr>
            <a:r>
              <a:rPr lang="nl-NL" dirty="0"/>
              <a:t>Maar in reële economie spelen meer factoren dan cijfers en individuen. </a:t>
            </a:r>
          </a:p>
          <a:p>
            <a:pPr marL="0" indent="0">
              <a:buNone/>
            </a:pPr>
            <a:r>
              <a:rPr lang="nl-NL" dirty="0"/>
              <a:t>Economie kan ecologische en sociaal benaderd worden. </a:t>
            </a:r>
          </a:p>
        </p:txBody>
      </p:sp>
      <p:sp>
        <p:nvSpPr>
          <p:cNvPr id="75" name="Text Placeholder 4">
            <a:extLst>
              <a:ext uri="{FF2B5EF4-FFF2-40B4-BE49-F238E27FC236}">
                <a16:creationId xmlns:a16="http://schemas.microsoft.com/office/drawing/2014/main" id="{05291A97-874B-F133-31D2-1BDDDD2199A8}"/>
              </a:ext>
            </a:extLst>
          </p:cNvPr>
          <p:cNvSpPr>
            <a:spLocks noGrp="1"/>
          </p:cNvSpPr>
          <p:nvPr>
            <p:ph type="body" sz="quarter" idx="15"/>
          </p:nvPr>
        </p:nvSpPr>
        <p:spPr>
          <a:xfrm>
            <a:off x="10999221" y="6308761"/>
            <a:ext cx="810000" cy="168361"/>
          </a:xfrm>
        </p:spPr>
        <p:txBody>
          <a:bodyPr/>
          <a:lstStyle/>
          <a:p>
            <a:endParaRPr lang="en-US"/>
          </a:p>
        </p:txBody>
      </p:sp>
      <p:pic>
        <p:nvPicPr>
          <p:cNvPr id="3074" name="Picture 2" descr="De bronafbeelding bekijken">
            <a:extLst>
              <a:ext uri="{FF2B5EF4-FFF2-40B4-BE49-F238E27FC236}">
                <a16:creationId xmlns:a16="http://schemas.microsoft.com/office/drawing/2014/main" id="{E4B33643-5FB4-4B33-AF22-E1072B19C585}"/>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5149" t="-619" r="-5565" b="5360"/>
          <a:stretch/>
        </p:blipFill>
        <p:spPr bwMode="auto">
          <a:xfrm>
            <a:off x="6175377" y="1709738"/>
            <a:ext cx="6016622" cy="323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34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56A5A5F-8E96-4FF8-B60D-EB1A358DC274}"/>
              </a:ext>
            </a:extLst>
          </p:cNvPr>
          <p:cNvPicPr>
            <a:picLocks noChangeAspect="1"/>
          </p:cNvPicPr>
          <p:nvPr/>
        </p:nvPicPr>
        <p:blipFill>
          <a:blip r:embed="rId2"/>
          <a:stretch>
            <a:fillRect/>
          </a:stretch>
        </p:blipFill>
        <p:spPr>
          <a:xfrm>
            <a:off x="0" y="273807"/>
            <a:ext cx="12192000" cy="6310385"/>
          </a:xfrm>
          <a:prstGeom prst="rect">
            <a:avLst/>
          </a:prstGeom>
        </p:spPr>
      </p:pic>
    </p:spTree>
    <p:extLst>
      <p:ext uri="{BB962C8B-B14F-4D97-AF65-F5344CB8AC3E}">
        <p14:creationId xmlns:p14="http://schemas.microsoft.com/office/powerpoint/2010/main" val="1648997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DD4516AC-1965-4F2C-A2F8-F9CD7E764B07}"/>
              </a:ext>
            </a:extLst>
          </p:cNvPr>
          <p:cNvPicPr>
            <a:picLocks noGrp="1" noChangeAspect="1"/>
          </p:cNvPicPr>
          <p:nvPr>
            <p:ph idx="1"/>
          </p:nvPr>
        </p:nvPicPr>
        <p:blipFill rotWithShape="1">
          <a:blip r:embed="rId2"/>
          <a:srcRect l="4438" t="9400" r="71286" b="61856"/>
          <a:stretch/>
        </p:blipFill>
        <p:spPr>
          <a:xfrm>
            <a:off x="539272" y="1018257"/>
            <a:ext cx="10166252" cy="4514120"/>
          </a:xfrm>
        </p:spPr>
      </p:pic>
    </p:spTree>
    <p:extLst>
      <p:ext uri="{BB962C8B-B14F-4D97-AF65-F5344CB8AC3E}">
        <p14:creationId xmlns:p14="http://schemas.microsoft.com/office/powerpoint/2010/main" val="3156475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0E7B3-87FA-4493-92B2-9790018E6AB4}"/>
              </a:ext>
            </a:extLst>
          </p:cNvPr>
          <p:cNvSpPr>
            <a:spLocks noGrp="1"/>
          </p:cNvSpPr>
          <p:nvPr>
            <p:ph type="title"/>
          </p:nvPr>
        </p:nvSpPr>
        <p:spPr>
          <a:xfrm>
            <a:off x="371476" y="296863"/>
            <a:ext cx="5645148" cy="1160403"/>
          </a:xfrm>
        </p:spPr>
        <p:txBody>
          <a:bodyPr anchor="t">
            <a:normAutofit/>
          </a:bodyPr>
          <a:lstStyle/>
          <a:p>
            <a:r>
              <a:rPr lang="nl-NL" dirty="0"/>
              <a:t>Vandaag </a:t>
            </a:r>
          </a:p>
        </p:txBody>
      </p:sp>
      <p:sp>
        <p:nvSpPr>
          <p:cNvPr id="5" name="Tijdelijke aanduiding voor inhoud 4">
            <a:extLst>
              <a:ext uri="{FF2B5EF4-FFF2-40B4-BE49-F238E27FC236}">
                <a16:creationId xmlns:a16="http://schemas.microsoft.com/office/drawing/2014/main" id="{599893E1-B7DA-4988-AA10-5F62527FCEEE}"/>
              </a:ext>
            </a:extLst>
          </p:cNvPr>
          <p:cNvSpPr>
            <a:spLocks noGrp="1"/>
          </p:cNvSpPr>
          <p:nvPr>
            <p:ph idx="1"/>
          </p:nvPr>
        </p:nvSpPr>
        <p:spPr>
          <a:xfrm>
            <a:off x="371475" y="1709738"/>
            <a:ext cx="5645149" cy="4419599"/>
          </a:xfrm>
        </p:spPr>
        <p:txBody>
          <a:bodyPr>
            <a:normAutofit fontScale="92500" lnSpcReduction="20000"/>
          </a:bodyPr>
          <a:lstStyle/>
          <a:p>
            <a:r>
              <a:rPr lang="nl-NL" sz="2800" dirty="0"/>
              <a:t>Maatschappelijke opgave herhaling  </a:t>
            </a:r>
            <a:r>
              <a:rPr lang="nl-NL" sz="2800" b="0" i="1" dirty="0"/>
              <a:t>leveringsrisico’s</a:t>
            </a:r>
          </a:p>
          <a:p>
            <a:r>
              <a:rPr lang="nl-NL" sz="2800" dirty="0"/>
              <a:t>College</a:t>
            </a:r>
            <a:br>
              <a:rPr lang="nl-NL" sz="2800" dirty="0"/>
            </a:br>
            <a:r>
              <a:rPr lang="nl-NL" sz="2800" b="0" i="1" dirty="0"/>
              <a:t>Femke en Merijn</a:t>
            </a:r>
            <a:endParaRPr lang="nl-NL" sz="2800" dirty="0"/>
          </a:p>
          <a:p>
            <a:r>
              <a:rPr lang="nl-NL" sz="2800" dirty="0"/>
              <a:t>Maatschappelijke opgave  </a:t>
            </a:r>
            <a:r>
              <a:rPr lang="nl-NL" sz="2800" b="0" i="1" dirty="0"/>
              <a:t>Het sociale fundament</a:t>
            </a:r>
          </a:p>
          <a:p>
            <a:r>
              <a:rPr lang="nl-NL" sz="2800" dirty="0"/>
              <a:t>Leerarrangement 3; </a:t>
            </a:r>
            <a:r>
              <a:rPr lang="nl-NL" sz="2800" dirty="0" err="1"/>
              <a:t>feedbackfriends</a:t>
            </a:r>
            <a:endParaRPr lang="nl-NL" sz="2800" dirty="0"/>
          </a:p>
          <a:p>
            <a:r>
              <a:rPr lang="nl-NL" sz="2800" dirty="0"/>
              <a:t>Presenteren kan je leren</a:t>
            </a:r>
          </a:p>
        </p:txBody>
      </p:sp>
      <p:pic>
        <p:nvPicPr>
          <p:cNvPr id="2052" name="Picture 4" descr="1.5.2.3. Donutmodel | Paddle">
            <a:extLst>
              <a:ext uri="{FF2B5EF4-FFF2-40B4-BE49-F238E27FC236}">
                <a16:creationId xmlns:a16="http://schemas.microsoft.com/office/drawing/2014/main" id="{EACF3F10-DA61-494E-BA0B-DD56764D3E46}"/>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1456" t="-2466" b="-13471"/>
          <a:stretch/>
        </p:blipFill>
        <p:spPr bwMode="auto">
          <a:xfrm>
            <a:off x="6175377" y="10"/>
            <a:ext cx="6016622" cy="6857990"/>
          </a:xfrm>
          <a:prstGeom prst="rect">
            <a:avLst/>
          </a:prstGeom>
          <a:solidFill>
            <a:srgbClr val="FFFFFF"/>
          </a:solidFill>
        </p:spPr>
      </p:pic>
      <p:sp>
        <p:nvSpPr>
          <p:cNvPr id="2054" name="Text Placeholder 4">
            <a:extLst>
              <a:ext uri="{FF2B5EF4-FFF2-40B4-BE49-F238E27FC236}">
                <a16:creationId xmlns:a16="http://schemas.microsoft.com/office/drawing/2014/main" id="{12EAA559-89FC-4E85-BC86-9C9C1E81E4AC}"/>
              </a:ext>
            </a:extLst>
          </p:cNvPr>
          <p:cNvSpPr>
            <a:spLocks noGrp="1"/>
          </p:cNvSpPr>
          <p:nvPr>
            <p:ph type="body" sz="quarter" idx="14"/>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1455760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Wat maakt gedragsverandering zo moeilijk? | Ben Tiggelaar">
            <a:hlinkClick r:id="" action="ppaction://media"/>
            <a:extLst>
              <a:ext uri="{FF2B5EF4-FFF2-40B4-BE49-F238E27FC236}">
                <a16:creationId xmlns:a16="http://schemas.microsoft.com/office/drawing/2014/main" id="{A0CDB093-4C1F-49C4-8C00-321A7C20C728}"/>
              </a:ext>
            </a:extLst>
          </p:cNvPr>
          <p:cNvPicPr>
            <a:picLocks noGrp="1" noRot="1" noChangeAspect="1"/>
          </p:cNvPicPr>
          <p:nvPr>
            <p:ph idx="1"/>
            <a:videoFile r:link="rId1"/>
          </p:nvPr>
        </p:nvPicPr>
        <p:blipFill>
          <a:blip r:embed="rId3"/>
          <a:stretch>
            <a:fillRect/>
          </a:stretch>
        </p:blipFill>
        <p:spPr>
          <a:xfrm>
            <a:off x="421691" y="408398"/>
            <a:ext cx="9952593" cy="5623710"/>
          </a:xfrm>
          <a:prstGeom prst="rect">
            <a:avLst/>
          </a:prstGeom>
        </p:spPr>
      </p:pic>
    </p:spTree>
    <p:extLst>
      <p:ext uri="{BB962C8B-B14F-4D97-AF65-F5344CB8AC3E}">
        <p14:creationId xmlns:p14="http://schemas.microsoft.com/office/powerpoint/2010/main" val="384709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046439-16D8-4D24-9BD7-5E55AE75FA5A}"/>
              </a:ext>
            </a:extLst>
          </p:cNvPr>
          <p:cNvSpPr>
            <a:spLocks noGrp="1"/>
          </p:cNvSpPr>
          <p:nvPr>
            <p:ph type="title"/>
          </p:nvPr>
        </p:nvSpPr>
        <p:spPr/>
        <p:txBody>
          <a:bodyPr/>
          <a:lstStyle/>
          <a:p>
            <a:r>
              <a:rPr lang="nl-NL" sz="3200" dirty="0"/>
              <a:t>Menselijk gedrag</a:t>
            </a:r>
          </a:p>
        </p:txBody>
      </p:sp>
      <p:sp>
        <p:nvSpPr>
          <p:cNvPr id="4" name="Tijdelijke aanduiding voor tekst 3">
            <a:extLst>
              <a:ext uri="{FF2B5EF4-FFF2-40B4-BE49-F238E27FC236}">
                <a16:creationId xmlns:a16="http://schemas.microsoft.com/office/drawing/2014/main" id="{B78731CD-F8FC-4B26-90CA-D3DE2177243C}"/>
              </a:ext>
            </a:extLst>
          </p:cNvPr>
          <p:cNvSpPr>
            <a:spLocks noGrp="1"/>
          </p:cNvSpPr>
          <p:nvPr>
            <p:ph type="body" sz="half" idx="2"/>
          </p:nvPr>
        </p:nvSpPr>
        <p:spPr>
          <a:xfrm>
            <a:off x="609601" y="1638300"/>
            <a:ext cx="4011084" cy="4487864"/>
          </a:xfrm>
        </p:spPr>
        <p:txBody>
          <a:bodyPr/>
          <a:lstStyle/>
          <a:p>
            <a:pPr lvl="0"/>
            <a:r>
              <a:rPr lang="nl-NL" sz="1800" dirty="0">
                <a:effectLst/>
                <a:latin typeface="Calibri" panose="020F0502020204030204" pitchFamily="34" charset="0"/>
                <a:ea typeface="Calibri" panose="020F0502020204030204" pitchFamily="34" charset="0"/>
                <a:cs typeface="Times New Roman" panose="02020603050405020304" pitchFamily="18" charset="0"/>
              </a:rPr>
              <a:t>Leerdoelen en succescriteria</a:t>
            </a:r>
          </a:p>
          <a:p>
            <a:pPr marL="285750" lvl="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Weet je wat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attitude</a:t>
            </a:r>
            <a:r>
              <a:rPr lang="nl-NL" sz="1800" dirty="0">
                <a:effectLst/>
                <a:latin typeface="Calibri" panose="020F0502020204030204" pitchFamily="34" charset="0"/>
                <a:ea typeface="Calibri" panose="020F0502020204030204" pitchFamily="34" charset="0"/>
                <a:cs typeface="Times New Roman" panose="02020603050405020304" pitchFamily="18" charset="0"/>
              </a:rPr>
              <a:t> betekend</a:t>
            </a:r>
          </a:p>
          <a:p>
            <a:pPr marL="285750" lvl="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Weet je uit welke componenten attitude wordt gevormd</a:t>
            </a:r>
          </a:p>
          <a:p>
            <a:pPr marL="285750" lvl="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Weet je hoe gedrag gevormd wordt</a:t>
            </a:r>
          </a:p>
          <a:p>
            <a:pPr marL="285750" lvl="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Weet je </a:t>
            </a:r>
            <a:r>
              <a:rPr lang="nl-NL" sz="1800" dirty="0">
                <a:latin typeface="Calibri" panose="020F0502020204030204" pitchFamily="34" charset="0"/>
                <a:ea typeface="Calibri" panose="020F0502020204030204" pitchFamily="34" charset="0"/>
                <a:cs typeface="Times New Roman" panose="02020603050405020304" pitchFamily="18" charset="0"/>
              </a:rPr>
              <a:t>wat </a:t>
            </a:r>
            <a:r>
              <a:rPr lang="nl-NL" sz="1800" b="1" dirty="0">
                <a:latin typeface="Calibri" panose="020F0502020204030204" pitchFamily="34" charset="0"/>
                <a:ea typeface="Calibri" panose="020F0502020204030204" pitchFamily="34" charset="0"/>
                <a:cs typeface="Times New Roman" panose="02020603050405020304" pitchFamily="18" charset="0"/>
              </a:rPr>
              <a:t>perceptie </a:t>
            </a:r>
            <a:r>
              <a:rPr lang="nl-NL" sz="1800" dirty="0">
                <a:latin typeface="Calibri" panose="020F0502020204030204" pitchFamily="34" charset="0"/>
                <a:ea typeface="Calibri" panose="020F0502020204030204" pitchFamily="34" charset="0"/>
                <a:cs typeface="Times New Roman" panose="02020603050405020304" pitchFamily="18" charset="0"/>
              </a:rPr>
              <a:t>is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Weet je wat de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attributietheorie </a:t>
            </a:r>
            <a:r>
              <a:rPr lang="nl-NL" sz="1800" dirty="0">
                <a:effectLst/>
                <a:latin typeface="Calibri" panose="020F0502020204030204" pitchFamily="34" charset="0"/>
                <a:ea typeface="Calibri" panose="020F0502020204030204" pitchFamily="34" charset="0"/>
                <a:cs typeface="Times New Roman" panose="02020603050405020304" pitchFamily="18" charset="0"/>
              </a:rPr>
              <a:t>is</a:t>
            </a:r>
          </a:p>
          <a:p>
            <a:pPr marL="285750" lvl="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Weet je weet wat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motivatie</a:t>
            </a:r>
            <a:r>
              <a:rPr lang="nl-NL" sz="1800" dirty="0">
                <a:effectLst/>
                <a:latin typeface="Calibri" panose="020F0502020204030204" pitchFamily="34" charset="0"/>
                <a:ea typeface="Calibri" panose="020F0502020204030204" pitchFamily="34" charset="0"/>
                <a:cs typeface="Times New Roman" panose="02020603050405020304" pitchFamily="18" charset="0"/>
              </a:rPr>
              <a:t> is</a:t>
            </a:r>
          </a:p>
          <a:p>
            <a:pPr marL="285750" lvl="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Weet je uit welke vijf behoeftes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Maslows theorie </a:t>
            </a:r>
            <a:r>
              <a:rPr lang="nl-NL" sz="1800" dirty="0">
                <a:effectLst/>
                <a:latin typeface="Calibri" panose="020F0502020204030204" pitchFamily="34" charset="0"/>
                <a:ea typeface="Calibri" panose="020F0502020204030204" pitchFamily="34" charset="0"/>
                <a:cs typeface="Times New Roman" panose="02020603050405020304" pitchFamily="18" charset="0"/>
              </a:rPr>
              <a:t>bestaat</a:t>
            </a:r>
          </a:p>
          <a:p>
            <a:endParaRPr lang="nl-NL" dirty="0"/>
          </a:p>
        </p:txBody>
      </p:sp>
      <p:pic>
        <p:nvPicPr>
          <p:cNvPr id="5124" name="Picture 4" descr="1001 Tips - Menselijk gedrag, drie-breinen, drie-enig brein, triun-brain,  reptielenbrein, emotioneel limbisch brein, neocortex">
            <a:extLst>
              <a:ext uri="{FF2B5EF4-FFF2-40B4-BE49-F238E27FC236}">
                <a16:creationId xmlns:a16="http://schemas.microsoft.com/office/drawing/2014/main" id="{E9F6E394-7503-425D-B8BA-ECF5BC3FF8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22231" y="1294606"/>
            <a:ext cx="35052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482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EDCFBD-9CDB-428D-B3C7-64589FCABF0E}"/>
              </a:ext>
            </a:extLst>
          </p:cNvPr>
          <p:cNvSpPr>
            <a:spLocks noGrp="1"/>
          </p:cNvSpPr>
          <p:nvPr>
            <p:ph type="title"/>
          </p:nvPr>
        </p:nvSpPr>
        <p:spPr/>
        <p:txBody>
          <a:bodyPr/>
          <a:lstStyle/>
          <a:p>
            <a:r>
              <a:rPr lang="nl-NL" sz="3200" dirty="0"/>
              <a:t>Attitude</a:t>
            </a:r>
          </a:p>
        </p:txBody>
      </p:sp>
      <p:sp>
        <p:nvSpPr>
          <p:cNvPr id="4" name="Tijdelijke aanduiding voor tekst 3">
            <a:extLst>
              <a:ext uri="{FF2B5EF4-FFF2-40B4-BE49-F238E27FC236}">
                <a16:creationId xmlns:a16="http://schemas.microsoft.com/office/drawing/2014/main" id="{D29E6BAD-5BD9-4DC1-A318-38D823123D88}"/>
              </a:ext>
            </a:extLst>
          </p:cNvPr>
          <p:cNvSpPr>
            <a:spLocks noGrp="1"/>
          </p:cNvSpPr>
          <p:nvPr>
            <p:ph type="body" sz="half" idx="2"/>
          </p:nvPr>
        </p:nvSpPr>
        <p:spPr/>
        <p:txBody>
          <a:bodyPr/>
          <a:lstStyle/>
          <a:p>
            <a:pPr marL="342900" indent="-342900">
              <a:buAutoNum type="arabicPeriod"/>
            </a:pPr>
            <a:r>
              <a:rPr lang="nl-NL" sz="1800" dirty="0"/>
              <a:t>Cognitie</a:t>
            </a:r>
          </a:p>
          <a:p>
            <a:pPr marL="342900" indent="-342900">
              <a:buAutoNum type="arabicPeriod"/>
            </a:pPr>
            <a:r>
              <a:rPr lang="nl-NL" sz="1800" dirty="0"/>
              <a:t>Affectie</a:t>
            </a:r>
          </a:p>
          <a:p>
            <a:pPr marL="342900" indent="-342900">
              <a:buAutoNum type="arabicPeriod"/>
            </a:pPr>
            <a:r>
              <a:rPr lang="nl-NL" sz="1800" dirty="0"/>
              <a:t>Gedrag</a:t>
            </a:r>
          </a:p>
          <a:p>
            <a:endParaRPr lang="nl-NL" dirty="0"/>
          </a:p>
        </p:txBody>
      </p:sp>
      <p:pic>
        <p:nvPicPr>
          <p:cNvPr id="3074" name="Picture 2" descr="Conceptueel-model-van-attitude – Gedragvandeconsument.nl">
            <a:extLst>
              <a:ext uri="{FF2B5EF4-FFF2-40B4-BE49-F238E27FC236}">
                <a16:creationId xmlns:a16="http://schemas.microsoft.com/office/drawing/2014/main" id="{9BF632B6-6523-45DD-8F4B-728DDEB73D7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38225" y="2999581"/>
            <a:ext cx="4731544" cy="3055596"/>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8A270CE2-B21D-4439-81B8-3FA08D36DE1F}"/>
              </a:ext>
            </a:extLst>
          </p:cNvPr>
          <p:cNvPicPr>
            <a:picLocks noChangeAspect="1"/>
          </p:cNvPicPr>
          <p:nvPr/>
        </p:nvPicPr>
        <p:blipFill>
          <a:blip r:embed="rId4"/>
          <a:stretch>
            <a:fillRect/>
          </a:stretch>
        </p:blipFill>
        <p:spPr>
          <a:xfrm>
            <a:off x="6422233" y="917981"/>
            <a:ext cx="5494791" cy="3701644"/>
          </a:xfrm>
          <a:prstGeom prst="rect">
            <a:avLst/>
          </a:prstGeom>
        </p:spPr>
      </p:pic>
    </p:spTree>
    <p:extLst>
      <p:ext uri="{BB962C8B-B14F-4D97-AF65-F5344CB8AC3E}">
        <p14:creationId xmlns:p14="http://schemas.microsoft.com/office/powerpoint/2010/main" val="412381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709E1A-8317-420A-8E5B-0C25AE091131}"/>
              </a:ext>
            </a:extLst>
          </p:cNvPr>
          <p:cNvSpPr>
            <a:spLocks noGrp="1"/>
          </p:cNvSpPr>
          <p:nvPr>
            <p:ph type="title"/>
          </p:nvPr>
        </p:nvSpPr>
        <p:spPr/>
        <p:txBody>
          <a:bodyPr/>
          <a:lstStyle/>
          <a:p>
            <a:r>
              <a:rPr lang="nl-NL" sz="3200" dirty="0"/>
              <a:t>Perceptie</a:t>
            </a:r>
          </a:p>
        </p:txBody>
      </p:sp>
      <p:sp>
        <p:nvSpPr>
          <p:cNvPr id="4" name="Tijdelijke aanduiding voor tekst 3">
            <a:extLst>
              <a:ext uri="{FF2B5EF4-FFF2-40B4-BE49-F238E27FC236}">
                <a16:creationId xmlns:a16="http://schemas.microsoft.com/office/drawing/2014/main" id="{BF10003A-857B-4863-B701-39EF0099B1F1}"/>
              </a:ext>
            </a:extLst>
          </p:cNvPr>
          <p:cNvSpPr>
            <a:spLocks noGrp="1"/>
          </p:cNvSpPr>
          <p:nvPr>
            <p:ph type="body" sz="half" idx="2"/>
          </p:nvPr>
        </p:nvSpPr>
        <p:spPr/>
        <p:txBody>
          <a:bodyPr/>
          <a:lstStyle/>
          <a:p>
            <a:r>
              <a:rPr lang="nl-NL" dirty="0"/>
              <a:t>Perceptie betekend waarnemen van.. </a:t>
            </a:r>
          </a:p>
          <a:p>
            <a:endParaRPr lang="nl-NL" dirty="0"/>
          </a:p>
          <a:p>
            <a:r>
              <a:rPr lang="nl-NL" dirty="0"/>
              <a:t>Bijvoorbeeld een (voor)oordeel… </a:t>
            </a:r>
          </a:p>
        </p:txBody>
      </p:sp>
      <p:pic>
        <p:nvPicPr>
          <p:cNvPr id="7170" name="Picture 2" descr="Jezelf veranderen. Wijzig je perceptie de werkelijkheid verandert mee.">
            <a:extLst>
              <a:ext uri="{FF2B5EF4-FFF2-40B4-BE49-F238E27FC236}">
                <a16:creationId xmlns:a16="http://schemas.microsoft.com/office/drawing/2014/main" id="{5360291F-0B4F-4D47-8DC5-AB1ED2FE2D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92406" y="560387"/>
            <a:ext cx="23050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ooroordelen |">
            <a:extLst>
              <a:ext uri="{FF2B5EF4-FFF2-40B4-BE49-F238E27FC236}">
                <a16:creationId xmlns:a16="http://schemas.microsoft.com/office/drawing/2014/main" id="{60C3395D-B0F8-461C-AB42-0E54B08B9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399" y="3519488"/>
            <a:ext cx="381000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Vooroordelen. “Voor een homo ben je nog best aardig.”… | by Rock &amp; Vulcan |  Medium">
            <a:extLst>
              <a:ext uri="{FF2B5EF4-FFF2-40B4-BE49-F238E27FC236}">
                <a16:creationId xmlns:a16="http://schemas.microsoft.com/office/drawing/2014/main" id="{70798856-8C5B-4232-9EAE-F660838457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685" y="760412"/>
            <a:ext cx="3868344" cy="257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01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82CFA-AA05-43C8-9AA7-CB807BADF58F}"/>
              </a:ext>
            </a:extLst>
          </p:cNvPr>
          <p:cNvSpPr>
            <a:spLocks noGrp="1"/>
          </p:cNvSpPr>
          <p:nvPr>
            <p:ph type="title"/>
          </p:nvPr>
        </p:nvSpPr>
        <p:spPr/>
        <p:txBody>
          <a:bodyPr/>
          <a:lstStyle/>
          <a:p>
            <a:r>
              <a:rPr lang="nl-NL" sz="3200" dirty="0"/>
              <a:t>Het vormen van gedrag</a:t>
            </a:r>
          </a:p>
        </p:txBody>
      </p:sp>
      <p:sp>
        <p:nvSpPr>
          <p:cNvPr id="4" name="Tijdelijke aanduiding voor tekst 3">
            <a:extLst>
              <a:ext uri="{FF2B5EF4-FFF2-40B4-BE49-F238E27FC236}">
                <a16:creationId xmlns:a16="http://schemas.microsoft.com/office/drawing/2014/main" id="{7DCE8D68-C291-426C-A5A4-BA6DD1BB78CB}"/>
              </a:ext>
            </a:extLst>
          </p:cNvPr>
          <p:cNvSpPr>
            <a:spLocks noGrp="1"/>
          </p:cNvSpPr>
          <p:nvPr>
            <p:ph type="body" sz="half" idx="2"/>
          </p:nvPr>
        </p:nvSpPr>
        <p:spPr/>
        <p:txBody>
          <a:bodyPr>
            <a:normAutofit/>
          </a:bodyPr>
          <a:lstStyle/>
          <a:p>
            <a:pPr marL="342900" indent="-342900">
              <a:buAutoNum type="alphaLcPeriod"/>
            </a:pPr>
            <a:r>
              <a:rPr lang="nl-NL" sz="1800" dirty="0"/>
              <a:t>Positieve bekrachtiging</a:t>
            </a:r>
          </a:p>
          <a:p>
            <a:pPr marL="342900" indent="-342900">
              <a:buAutoNum type="alphaLcPeriod"/>
            </a:pPr>
            <a:r>
              <a:rPr lang="nl-NL" sz="1800" dirty="0"/>
              <a:t>Negatieve bekrachtiging</a:t>
            </a:r>
          </a:p>
          <a:p>
            <a:pPr marL="342900" indent="-342900">
              <a:buAutoNum type="alphaLcPeriod"/>
            </a:pPr>
            <a:r>
              <a:rPr lang="nl-NL" sz="1800" dirty="0"/>
              <a:t>Straf</a:t>
            </a:r>
          </a:p>
          <a:p>
            <a:pPr marL="342900" indent="-342900">
              <a:buAutoNum type="alphaLcPeriod"/>
            </a:pPr>
            <a:r>
              <a:rPr lang="nl-NL" sz="1800" dirty="0"/>
              <a:t>Uitdoving</a:t>
            </a:r>
          </a:p>
        </p:txBody>
      </p:sp>
      <p:pic>
        <p:nvPicPr>
          <p:cNvPr id="4098" name="Picture 2" descr="Genen, gedrag &amp; omgeving vormen je brein">
            <a:extLst>
              <a:ext uri="{FF2B5EF4-FFF2-40B4-BE49-F238E27FC236}">
                <a16:creationId xmlns:a16="http://schemas.microsoft.com/office/drawing/2014/main" id="{E83DD03D-ADB9-4B57-BDBD-9665382B45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46762" y="1171467"/>
            <a:ext cx="6135637" cy="408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81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E089C-4292-495E-A825-B84EDE67F0B2}"/>
              </a:ext>
            </a:extLst>
          </p:cNvPr>
          <p:cNvSpPr>
            <a:spLocks noGrp="1"/>
          </p:cNvSpPr>
          <p:nvPr>
            <p:ph type="title"/>
          </p:nvPr>
        </p:nvSpPr>
        <p:spPr/>
        <p:txBody>
          <a:bodyPr/>
          <a:lstStyle/>
          <a:p>
            <a:r>
              <a:rPr lang="nl-NL" dirty="0"/>
              <a:t>Attributietheorie </a:t>
            </a:r>
          </a:p>
        </p:txBody>
      </p:sp>
      <p:sp>
        <p:nvSpPr>
          <p:cNvPr id="4" name="Tijdelijke aanduiding voor tekst 3">
            <a:extLst>
              <a:ext uri="{FF2B5EF4-FFF2-40B4-BE49-F238E27FC236}">
                <a16:creationId xmlns:a16="http://schemas.microsoft.com/office/drawing/2014/main" id="{F0220361-A571-42B9-9D59-B18E27B7FAB2}"/>
              </a:ext>
            </a:extLst>
          </p:cNvPr>
          <p:cNvSpPr>
            <a:spLocks noGrp="1"/>
          </p:cNvSpPr>
          <p:nvPr>
            <p:ph type="body" sz="half" idx="2"/>
          </p:nvPr>
        </p:nvSpPr>
        <p:spPr/>
        <p:txBody>
          <a:bodyPr>
            <a:normAutofit/>
          </a:bodyPr>
          <a:lstStyle/>
          <a:p>
            <a:pPr algn="l"/>
            <a:r>
              <a:rPr lang="nl-NL" sz="1800" b="0" i="0" dirty="0">
                <a:solidFill>
                  <a:schemeClr val="tx1"/>
                </a:solidFill>
                <a:effectLst/>
                <a:latin typeface="Arial" panose="020B0604020202020204" pitchFamily="34" charset="0"/>
              </a:rPr>
              <a:t>De </a:t>
            </a:r>
            <a:r>
              <a:rPr lang="nl-NL" sz="1800" b="1" i="0" dirty="0">
                <a:solidFill>
                  <a:schemeClr val="tx1"/>
                </a:solidFill>
                <a:effectLst/>
                <a:latin typeface="Arial" panose="020B0604020202020204" pitchFamily="34" charset="0"/>
              </a:rPr>
              <a:t>attributietheorie</a:t>
            </a:r>
            <a:r>
              <a:rPr lang="nl-NL" sz="1800" b="0" i="0" dirty="0">
                <a:solidFill>
                  <a:schemeClr val="tx1"/>
                </a:solidFill>
                <a:effectLst/>
                <a:latin typeface="Arial" panose="020B0604020202020204" pitchFamily="34" charset="0"/>
              </a:rPr>
              <a:t> is een theorie die de wijze waarop mensen het </a:t>
            </a:r>
            <a:r>
              <a:rPr lang="nl-NL" sz="1800" b="0" i="0" u="none" strike="noStrike" dirty="0">
                <a:solidFill>
                  <a:schemeClr val="tx1"/>
                </a:solidFill>
                <a:effectLst/>
                <a:latin typeface="Arial" panose="020B0604020202020204" pitchFamily="34" charset="0"/>
              </a:rPr>
              <a:t>gedrag</a:t>
            </a:r>
            <a:r>
              <a:rPr lang="nl-NL" sz="1800" b="0" i="0" dirty="0">
                <a:solidFill>
                  <a:schemeClr val="tx1"/>
                </a:solidFill>
                <a:effectLst/>
                <a:latin typeface="Arial" panose="020B0604020202020204" pitchFamily="34" charset="0"/>
              </a:rPr>
              <a:t> van zichzelf en van anderen verklaart in termen van oorzaak en gevolg. </a:t>
            </a:r>
          </a:p>
          <a:p>
            <a:pPr algn="l"/>
            <a:endParaRPr lang="nl-NL" sz="1800" b="0" i="0" dirty="0">
              <a:solidFill>
                <a:schemeClr val="tx1"/>
              </a:solidFill>
              <a:effectLst/>
              <a:latin typeface="Arial" panose="020B0604020202020204" pitchFamily="34" charset="0"/>
            </a:endParaRPr>
          </a:p>
          <a:p>
            <a:pPr algn="l"/>
            <a:r>
              <a:rPr lang="nl-NL" sz="1800" b="0" i="0" dirty="0">
                <a:solidFill>
                  <a:schemeClr val="tx1"/>
                </a:solidFill>
                <a:effectLst/>
                <a:latin typeface="Arial" panose="020B0604020202020204" pitchFamily="34" charset="0"/>
              </a:rPr>
              <a:t>De theorie verdeelt de manier waarop mensen oorzaken toekennen:</a:t>
            </a:r>
          </a:p>
          <a:p>
            <a:pPr marL="285750" indent="-285750" algn="l">
              <a:buFont typeface="Arial" panose="020B0604020202020204" pitchFamily="34" charset="0"/>
              <a:buChar char="•"/>
            </a:pPr>
            <a:r>
              <a:rPr lang="nl-NL" sz="1800" b="0" i="0" dirty="0">
                <a:solidFill>
                  <a:schemeClr val="tx1"/>
                </a:solidFill>
                <a:effectLst/>
                <a:latin typeface="Arial" panose="020B0604020202020204" pitchFamily="34" charset="0"/>
              </a:rPr>
              <a:t>Externe attributie is sprake als oorzaken worden gezien als liggend buiten de betrokkene.</a:t>
            </a:r>
          </a:p>
          <a:p>
            <a:pPr algn="l"/>
            <a:endParaRPr lang="nl-NL" sz="1800" b="0" i="0" dirty="0">
              <a:solidFill>
                <a:schemeClr val="tx1"/>
              </a:solidFill>
              <a:effectLst/>
              <a:latin typeface="Arial" panose="020B0604020202020204" pitchFamily="34" charset="0"/>
            </a:endParaRPr>
          </a:p>
          <a:p>
            <a:pPr marL="285750" indent="-285750" algn="l">
              <a:buFont typeface="Arial" panose="020B0604020202020204" pitchFamily="34" charset="0"/>
              <a:buChar char="•"/>
            </a:pPr>
            <a:r>
              <a:rPr lang="nl-NL" sz="1800" b="0" i="0" dirty="0">
                <a:solidFill>
                  <a:schemeClr val="tx1"/>
                </a:solidFill>
                <a:effectLst/>
                <a:latin typeface="Arial" panose="020B0604020202020204" pitchFamily="34" charset="0"/>
              </a:rPr>
              <a:t>Interne attributie is sprake als oorzaken worden gezien als liggend binnen de betrokkene. </a:t>
            </a:r>
          </a:p>
          <a:p>
            <a:pPr algn="l"/>
            <a:endParaRPr lang="nl-NL" sz="1400" b="0" i="0" dirty="0">
              <a:solidFill>
                <a:schemeClr val="tx1"/>
              </a:solidFill>
              <a:effectLst/>
              <a:latin typeface="Arial" panose="020B0604020202020204" pitchFamily="34" charset="0"/>
            </a:endParaRPr>
          </a:p>
        </p:txBody>
      </p:sp>
      <p:pic>
        <p:nvPicPr>
          <p:cNvPr id="9218" name="Picture 2" descr="Perceptie en individuele besluitvorming - ppt download">
            <a:extLst>
              <a:ext uri="{FF2B5EF4-FFF2-40B4-BE49-F238E27FC236}">
                <a16:creationId xmlns:a16="http://schemas.microsoft.com/office/drawing/2014/main" id="{037A6382-4A02-4FFF-B6E8-9FCAA84F7C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98532" y="1035050"/>
            <a:ext cx="6383867" cy="478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99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EAFC9-E62A-41C1-BD5A-66072751C058}"/>
              </a:ext>
            </a:extLst>
          </p:cNvPr>
          <p:cNvSpPr>
            <a:spLocks noGrp="1"/>
          </p:cNvSpPr>
          <p:nvPr>
            <p:ph type="title"/>
          </p:nvPr>
        </p:nvSpPr>
        <p:spPr/>
        <p:txBody>
          <a:bodyPr/>
          <a:lstStyle/>
          <a:p>
            <a:r>
              <a:rPr lang="nl-NL" dirty="0"/>
              <a:t>Motivatie</a:t>
            </a:r>
          </a:p>
        </p:txBody>
      </p:sp>
      <p:sp>
        <p:nvSpPr>
          <p:cNvPr id="4" name="Tijdelijke aanduiding voor tekst 3">
            <a:extLst>
              <a:ext uri="{FF2B5EF4-FFF2-40B4-BE49-F238E27FC236}">
                <a16:creationId xmlns:a16="http://schemas.microsoft.com/office/drawing/2014/main" id="{83DF24FB-535E-47EA-957D-90DD31BCDCF3}"/>
              </a:ext>
            </a:extLst>
          </p:cNvPr>
          <p:cNvSpPr>
            <a:spLocks noGrp="1"/>
          </p:cNvSpPr>
          <p:nvPr>
            <p:ph type="body" sz="half" idx="2"/>
          </p:nvPr>
        </p:nvSpPr>
        <p:spPr/>
        <p:txBody>
          <a:bodyPr/>
          <a:lstStyle/>
          <a:p>
            <a:r>
              <a:rPr lang="nl-NL" sz="1800" dirty="0"/>
              <a:t>Motivatie is datgene wat een individu tot bepaald gedrag drijft. </a:t>
            </a:r>
          </a:p>
          <a:p>
            <a:endParaRPr lang="nl-NL" sz="1800" dirty="0"/>
          </a:p>
          <a:p>
            <a:endParaRPr lang="nl-NL" sz="1800" dirty="0"/>
          </a:p>
          <a:p>
            <a:r>
              <a:rPr lang="nl-NL" sz="1800" b="1" dirty="0"/>
              <a:t>Motivatie heeft invloed op gedrag</a:t>
            </a:r>
          </a:p>
          <a:p>
            <a:endParaRPr lang="nl-NL" dirty="0"/>
          </a:p>
        </p:txBody>
      </p:sp>
      <p:pic>
        <p:nvPicPr>
          <p:cNvPr id="11266" name="Picture 2" descr="9 HRM-tips voor het motiveren van je medewerkers | IMK Opleidingen">
            <a:extLst>
              <a:ext uri="{FF2B5EF4-FFF2-40B4-BE49-F238E27FC236}">
                <a16:creationId xmlns:a16="http://schemas.microsoft.com/office/drawing/2014/main" id="{9AE9F8FC-AA1B-4D47-99F6-7D33B79117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02399" y="384175"/>
            <a:ext cx="4212431" cy="233789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Niet is onmogelijk voor hen die willen, kunnen &amp; doen">
            <a:extLst>
              <a:ext uri="{FF2B5EF4-FFF2-40B4-BE49-F238E27FC236}">
                <a16:creationId xmlns:a16="http://schemas.microsoft.com/office/drawing/2014/main" id="{99BDD5AB-8E21-473A-84FA-34E87F9BB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520" y="2920183"/>
            <a:ext cx="3278188" cy="3205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4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4E4B27-C8A4-47CA-9561-0590A13DC8EE}"/>
              </a:ext>
            </a:extLst>
          </p:cNvPr>
          <p:cNvSpPr>
            <a:spLocks noGrp="1"/>
          </p:cNvSpPr>
          <p:nvPr>
            <p:ph type="title"/>
          </p:nvPr>
        </p:nvSpPr>
        <p:spPr/>
        <p:txBody>
          <a:bodyPr/>
          <a:lstStyle/>
          <a:p>
            <a:r>
              <a:rPr lang="nl-NL" sz="3200" dirty="0">
                <a:effectLst/>
                <a:latin typeface="+mj-lt"/>
                <a:ea typeface="Calibri" panose="020F0502020204030204" pitchFamily="34" charset="0"/>
                <a:cs typeface="Times New Roman" panose="02020603050405020304" pitchFamily="18" charset="0"/>
              </a:rPr>
              <a:t>Maslows theorie</a:t>
            </a:r>
            <a:endParaRPr lang="nl-NL" sz="3200" dirty="0">
              <a:latin typeface="+mj-lt"/>
            </a:endParaRPr>
          </a:p>
        </p:txBody>
      </p:sp>
      <p:sp>
        <p:nvSpPr>
          <p:cNvPr id="4" name="Tijdelijke aanduiding voor tekst 3">
            <a:extLst>
              <a:ext uri="{FF2B5EF4-FFF2-40B4-BE49-F238E27FC236}">
                <a16:creationId xmlns:a16="http://schemas.microsoft.com/office/drawing/2014/main" id="{D36C81AB-EA15-4CE6-83BD-61055C2D50FD}"/>
              </a:ext>
            </a:extLst>
          </p:cNvPr>
          <p:cNvSpPr>
            <a:spLocks noGrp="1"/>
          </p:cNvSpPr>
          <p:nvPr>
            <p:ph type="body" sz="half" idx="2"/>
          </p:nvPr>
        </p:nvSpPr>
        <p:spPr/>
        <p:txBody>
          <a:bodyPr>
            <a:normAutofit/>
          </a:bodyPr>
          <a:lstStyle/>
          <a:p>
            <a:pPr marL="285750" indent="-285750">
              <a:buFontTx/>
              <a:buChar char="-"/>
            </a:pPr>
            <a:r>
              <a:rPr lang="nl-NL" sz="1800" dirty="0"/>
              <a:t>Zelfontplooiing</a:t>
            </a:r>
          </a:p>
          <a:p>
            <a:pPr marL="285750" indent="-285750">
              <a:buFontTx/>
              <a:buChar char="-"/>
            </a:pPr>
            <a:r>
              <a:rPr lang="nl-NL" sz="1800" dirty="0"/>
              <a:t>Waardering</a:t>
            </a:r>
          </a:p>
          <a:p>
            <a:pPr marL="285750" indent="-285750">
              <a:buFontTx/>
              <a:buChar char="-"/>
            </a:pPr>
            <a:r>
              <a:rPr lang="nl-NL" sz="1800" dirty="0"/>
              <a:t>Sociale acceptatie</a:t>
            </a:r>
          </a:p>
          <a:p>
            <a:pPr marL="285750" indent="-285750">
              <a:buFontTx/>
              <a:buChar char="-"/>
            </a:pPr>
            <a:r>
              <a:rPr lang="nl-NL" sz="1800" dirty="0"/>
              <a:t>Zekerheid</a:t>
            </a:r>
          </a:p>
          <a:p>
            <a:pPr marL="285750" indent="-285750">
              <a:buFontTx/>
              <a:buChar char="-"/>
            </a:pPr>
            <a:r>
              <a:rPr lang="nl-NL" sz="1800" dirty="0"/>
              <a:t>Fysiologische behoeften</a:t>
            </a:r>
          </a:p>
          <a:p>
            <a:pPr marL="285750" indent="-285750">
              <a:buFontTx/>
              <a:buChar char="-"/>
            </a:pPr>
            <a:endParaRPr lang="nl-NL" sz="1800" dirty="0"/>
          </a:p>
          <a:p>
            <a:endParaRPr lang="nl-NL" sz="1800" dirty="0"/>
          </a:p>
          <a:p>
            <a:r>
              <a:rPr lang="nl-NL" sz="1800" b="1" dirty="0"/>
              <a:t>Denk aan het sociale fundament van de donut economie</a:t>
            </a:r>
          </a:p>
        </p:txBody>
      </p:sp>
      <p:pic>
        <p:nvPicPr>
          <p:cNvPr id="12290" name="Picture 2" descr="Eerst het salaris, daarna het leren | Paragin">
            <a:extLst>
              <a:ext uri="{FF2B5EF4-FFF2-40B4-BE49-F238E27FC236}">
                <a16:creationId xmlns:a16="http://schemas.microsoft.com/office/drawing/2014/main" id="{E8B3DDA7-955E-4C75-8884-8005DC9DC8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4308450"/>
            <a:ext cx="6488023" cy="22765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e theorie van Maslow over menselijke behoeften - Verken je geest">
            <a:extLst>
              <a:ext uri="{FF2B5EF4-FFF2-40B4-BE49-F238E27FC236}">
                <a16:creationId xmlns:a16="http://schemas.microsoft.com/office/drawing/2014/main" id="{8687C81D-B0D3-445B-BD1D-BCDF95A9B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510" y="569936"/>
            <a:ext cx="5514889" cy="477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95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Effect transition="in" filter="fade">
                                      <p:cBhvr>
                                        <p:cTn id="19" dur="500"/>
                                        <p:tgtEl>
                                          <p:spTgt spid="4">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Zo kunnen boeren hun land biodiverser maken | VPRO Tegenlicht">
            <a:hlinkClick r:id="" action="ppaction://media"/>
            <a:extLst>
              <a:ext uri="{FF2B5EF4-FFF2-40B4-BE49-F238E27FC236}">
                <a16:creationId xmlns:a16="http://schemas.microsoft.com/office/drawing/2014/main" id="{09CB1A47-91A5-4CC2-915E-55506FAC4A83}"/>
              </a:ext>
            </a:extLst>
          </p:cNvPr>
          <p:cNvPicPr>
            <a:picLocks noGrp="1" noRot="1" noChangeAspect="1"/>
          </p:cNvPicPr>
          <p:nvPr>
            <p:ph idx="1"/>
            <a:videoFile r:link="rId1"/>
          </p:nvPr>
        </p:nvPicPr>
        <p:blipFill>
          <a:blip r:embed="rId3"/>
          <a:stretch>
            <a:fillRect/>
          </a:stretch>
        </p:blipFill>
        <p:spPr>
          <a:xfrm>
            <a:off x="319414" y="1005921"/>
            <a:ext cx="9779061" cy="5525656"/>
          </a:xfrm>
          <a:prstGeom prst="rect">
            <a:avLst/>
          </a:prstGeom>
        </p:spPr>
      </p:pic>
      <p:sp>
        <p:nvSpPr>
          <p:cNvPr id="3" name="Titel 1">
            <a:extLst>
              <a:ext uri="{FF2B5EF4-FFF2-40B4-BE49-F238E27FC236}">
                <a16:creationId xmlns:a16="http://schemas.microsoft.com/office/drawing/2014/main" id="{C616D154-870F-48BC-8E6F-D0AE5E37588F}"/>
              </a:ext>
            </a:extLst>
          </p:cNvPr>
          <p:cNvSpPr>
            <a:spLocks noGrp="1"/>
          </p:cNvSpPr>
          <p:nvPr>
            <p:ph type="title"/>
          </p:nvPr>
        </p:nvSpPr>
        <p:spPr>
          <a:xfrm>
            <a:off x="609601" y="273050"/>
            <a:ext cx="9049788" cy="732871"/>
          </a:xfrm>
        </p:spPr>
        <p:txBody>
          <a:bodyPr/>
          <a:lstStyle/>
          <a:p>
            <a:r>
              <a:rPr lang="nl-NL" sz="3200" dirty="0">
                <a:effectLst/>
                <a:latin typeface="+mj-lt"/>
                <a:ea typeface="Calibri" panose="020F0502020204030204" pitchFamily="34" charset="0"/>
                <a:cs typeface="Times New Roman" panose="02020603050405020304" pitchFamily="18" charset="0"/>
              </a:rPr>
              <a:t>Motivere</a:t>
            </a:r>
            <a:r>
              <a:rPr lang="nl-NL" sz="3200" dirty="0">
                <a:ea typeface="Calibri" panose="020F0502020204030204" pitchFamily="34" charset="0"/>
                <a:cs typeface="Times New Roman" panose="02020603050405020304" pitchFamily="18" charset="0"/>
              </a:rPr>
              <a:t>n in de praktijk.</a:t>
            </a:r>
            <a:endParaRPr lang="nl-NL" sz="3200" dirty="0">
              <a:latin typeface="+mj-lt"/>
            </a:endParaRPr>
          </a:p>
        </p:txBody>
      </p:sp>
    </p:spTree>
    <p:extLst>
      <p:ext uri="{BB962C8B-B14F-4D97-AF65-F5344CB8AC3E}">
        <p14:creationId xmlns:p14="http://schemas.microsoft.com/office/powerpoint/2010/main" val="69055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vak 3"/>
          <p:cNvSpPr txBox="1"/>
          <p:nvPr/>
        </p:nvSpPr>
        <p:spPr>
          <a:xfrm>
            <a:off x="1312664" y="76025"/>
            <a:ext cx="110782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2122_DCV_3_CE_Column</a:t>
            </a:r>
            <a:endParaRPr kumimoji="0" lang="nl-NL" sz="20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endParaRPr>
          </a:p>
        </p:txBody>
      </p:sp>
      <p:sp>
        <p:nvSpPr>
          <p:cNvPr id="6" name="Text Box 7"/>
          <p:cNvSpPr txBox="1">
            <a:spLocks noChangeArrowheads="1"/>
          </p:cNvSpPr>
          <p:nvPr/>
        </p:nvSpPr>
        <p:spPr bwMode="auto">
          <a:xfrm>
            <a:off x="1319036" y="748643"/>
            <a:ext cx="5400000" cy="954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Leerdoel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Je kunt informatie over klimaatverandering, milieuvervuiling, biodiversiteitverlies of leveringsrisico verzamelen en feitelijk controleren.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Je kunt begrippen toepassen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Je kunt informatie aanbieden gericht op een bepaalde doelgroep</a:t>
            </a:r>
            <a:endParaRPr kumimoji="0" lang="nl-NL" sz="1050" b="1" i="0" u="none" strike="noStrike" kern="1200" cap="none" spc="0" normalizeH="0" baseline="0" noProof="0" dirty="0">
              <a:ln>
                <a:noFill/>
              </a:ln>
              <a:solidFill>
                <a:srgbClr val="0070C0"/>
              </a:solidFill>
              <a:effectLst/>
              <a:uLnTx/>
              <a:uFillTx/>
              <a:latin typeface="Arial" charset="0"/>
              <a:ea typeface="ＭＳ Ｐゴシック" pitchFamily="36" charset="-128"/>
              <a:cs typeface="Arial" charset="0"/>
            </a:endParaRPr>
          </a:p>
        </p:txBody>
      </p:sp>
      <p:sp>
        <p:nvSpPr>
          <p:cNvPr id="9" name="Text Box 14"/>
          <p:cNvSpPr txBox="1">
            <a:spLocks noChangeArrowheads="1"/>
          </p:cNvSpPr>
          <p:nvPr/>
        </p:nvSpPr>
        <p:spPr bwMode="auto">
          <a:xfrm>
            <a:off x="7593106" y="3306340"/>
            <a:ext cx="4320000" cy="446276"/>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457200" marR="0" lvl="0" indent="-457200" algn="l" defTabSz="808038"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rial" charset="0"/>
                <a:ea typeface="Calibri" pitchFamily="34" charset="0"/>
                <a:cs typeface="Arial" charset="0"/>
              </a:rPr>
              <a:t>Bronnen</a:t>
            </a:r>
          </a:p>
          <a:p>
            <a:pPr marL="457200" marR="0" lvl="0" indent="-457200" algn="l" defTabSz="808038"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Arial" charset="0"/>
                <a:ea typeface="Calibri" pitchFamily="34" charset="0"/>
                <a:cs typeface="Arial" charset="0"/>
              </a:rPr>
              <a:t>Wikiwijs; </a:t>
            </a: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specialisatie lessen</a:t>
            </a:r>
            <a:endParaRPr kumimoji="0" lang="nl-NL" sz="1100" b="0" i="0" u="none" strike="noStrike" kern="1200" cap="none" spc="0" normalizeH="0" baseline="0" noProof="0" dirty="0">
              <a:ln>
                <a:noFill/>
              </a:ln>
              <a:solidFill>
                <a:prstClr val="black"/>
              </a:solidFill>
              <a:effectLst/>
              <a:uLnTx/>
              <a:uFillTx/>
              <a:latin typeface="Arial" charset="0"/>
              <a:ea typeface="Calibri" pitchFamily="34" charset="0"/>
              <a:cs typeface="Arial" charset="0"/>
            </a:endParaRPr>
          </a:p>
        </p:txBody>
      </p:sp>
      <p:pic>
        <p:nvPicPr>
          <p:cNvPr id="12" name="Afbeelding 11"/>
          <p:cNvPicPr>
            <a:picLocks noChangeAspect="1"/>
          </p:cNvPicPr>
          <p:nvPr/>
        </p:nvPicPr>
        <p:blipFill>
          <a:blip r:embed="rId4"/>
          <a:stretch>
            <a:fillRect/>
          </a:stretch>
        </p:blipFill>
        <p:spPr>
          <a:xfrm>
            <a:off x="7096637" y="792525"/>
            <a:ext cx="363917" cy="263054"/>
          </a:xfrm>
          <a:prstGeom prst="rect">
            <a:avLst/>
          </a:prstGeom>
        </p:spPr>
      </p:pic>
      <p:pic>
        <p:nvPicPr>
          <p:cNvPr id="13" name="Afbeelding 12"/>
          <p:cNvPicPr>
            <a:picLocks noChangeAspect="1"/>
          </p:cNvPicPr>
          <p:nvPr/>
        </p:nvPicPr>
        <p:blipFill>
          <a:blip r:embed="rId5"/>
          <a:stretch>
            <a:fillRect/>
          </a:stretch>
        </p:blipFill>
        <p:spPr>
          <a:xfrm>
            <a:off x="7120949" y="3346681"/>
            <a:ext cx="315289" cy="290796"/>
          </a:xfrm>
          <a:prstGeom prst="rect">
            <a:avLst/>
          </a:prstGeom>
        </p:spPr>
      </p:pic>
      <p:pic>
        <p:nvPicPr>
          <p:cNvPr id="15" name="Afbeelding 14"/>
          <p:cNvPicPr>
            <a:picLocks noChangeAspect="1"/>
          </p:cNvPicPr>
          <p:nvPr/>
        </p:nvPicPr>
        <p:blipFill rotWithShape="1">
          <a:blip r:embed="rId6"/>
          <a:srcRect l="17050" t="33024" r="61669" b="30375"/>
          <a:stretch/>
        </p:blipFill>
        <p:spPr>
          <a:xfrm>
            <a:off x="7132488" y="2342931"/>
            <a:ext cx="292213" cy="263054"/>
          </a:xfrm>
          <a:prstGeom prst="rect">
            <a:avLst/>
          </a:prstGeom>
        </p:spPr>
      </p:pic>
      <p:pic>
        <p:nvPicPr>
          <p:cNvPr id="16" name="Afbeelding 15"/>
          <p:cNvPicPr>
            <a:picLocks noChangeAspect="1"/>
          </p:cNvPicPr>
          <p:nvPr/>
        </p:nvPicPr>
        <p:blipFill>
          <a:blip r:embed="rId7"/>
          <a:stretch>
            <a:fillRect/>
          </a:stretch>
        </p:blipFill>
        <p:spPr>
          <a:xfrm>
            <a:off x="892996" y="3981587"/>
            <a:ext cx="299030" cy="416301"/>
          </a:xfrm>
          <a:prstGeom prst="rect">
            <a:avLst/>
          </a:prstGeom>
        </p:spPr>
      </p:pic>
      <p:pic>
        <p:nvPicPr>
          <p:cNvPr id="17" name="Afbeelding 16"/>
          <p:cNvPicPr>
            <a:picLocks noChangeAspect="1"/>
          </p:cNvPicPr>
          <p:nvPr/>
        </p:nvPicPr>
        <p:blipFill>
          <a:blip r:embed="rId8"/>
          <a:stretch>
            <a:fillRect/>
          </a:stretch>
        </p:blipFill>
        <p:spPr>
          <a:xfrm>
            <a:off x="914401" y="1702251"/>
            <a:ext cx="256221" cy="321303"/>
          </a:xfrm>
          <a:prstGeom prst="rect">
            <a:avLst/>
          </a:prstGeom>
        </p:spPr>
      </p:pic>
      <p:pic>
        <p:nvPicPr>
          <p:cNvPr id="18" name="Afbeelding 17"/>
          <p:cNvPicPr>
            <a:picLocks noChangeAspect="1"/>
          </p:cNvPicPr>
          <p:nvPr/>
        </p:nvPicPr>
        <p:blipFill rotWithShape="1">
          <a:blip r:embed="rId9"/>
          <a:srcRect l="21805" r="10840"/>
          <a:stretch/>
        </p:blipFill>
        <p:spPr>
          <a:xfrm>
            <a:off x="865458" y="685797"/>
            <a:ext cx="363917" cy="476511"/>
          </a:xfrm>
          <a:prstGeom prst="rect">
            <a:avLst/>
          </a:prstGeom>
        </p:spPr>
      </p:pic>
      <p:sp>
        <p:nvSpPr>
          <p:cNvPr id="19" name="Text Box 9"/>
          <p:cNvSpPr txBox="1">
            <a:spLocks noChangeArrowheads="1"/>
          </p:cNvSpPr>
          <p:nvPr/>
        </p:nvSpPr>
        <p:spPr bwMode="auto">
          <a:xfrm>
            <a:off x="1319036" y="4091042"/>
            <a:ext cx="5400000" cy="22159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6213" indent="-176213">
              <a:tabLst>
                <a:tab pos="176213" algn="l"/>
                <a:tab pos="1163638" algn="l"/>
              </a:tabLst>
              <a:defRPr sz="2400">
                <a:solidFill>
                  <a:schemeClr val="tx1"/>
                </a:solidFill>
                <a:latin typeface="Arial" charset="0"/>
                <a:ea typeface="ＭＳ Ｐゴシック" pitchFamily="36" charset="-128"/>
              </a:defRPr>
            </a:lvl1pPr>
            <a:lvl2pPr marL="37931725" indent="-37474525">
              <a:tabLst>
                <a:tab pos="176213" algn="l"/>
                <a:tab pos="1163638" algn="l"/>
              </a:tabLst>
              <a:defRPr sz="2400">
                <a:solidFill>
                  <a:schemeClr val="tx1"/>
                </a:solidFill>
                <a:latin typeface="Arial" charset="0"/>
                <a:ea typeface="ＭＳ Ｐゴシック" pitchFamily="36" charset="-128"/>
              </a:defRPr>
            </a:lvl2pPr>
            <a:lvl3pPr>
              <a:tabLst>
                <a:tab pos="176213" algn="l"/>
                <a:tab pos="1163638" algn="l"/>
              </a:tabLst>
              <a:defRPr sz="2400">
                <a:solidFill>
                  <a:schemeClr val="tx1"/>
                </a:solidFill>
                <a:latin typeface="Arial" charset="0"/>
                <a:ea typeface="ＭＳ Ｐゴシック" pitchFamily="36" charset="-128"/>
              </a:defRPr>
            </a:lvl3pPr>
            <a:lvl4pPr>
              <a:tabLst>
                <a:tab pos="176213" algn="l"/>
                <a:tab pos="1163638" algn="l"/>
              </a:tabLst>
              <a:defRPr sz="2400">
                <a:solidFill>
                  <a:schemeClr val="tx1"/>
                </a:solidFill>
                <a:latin typeface="Arial" charset="0"/>
                <a:ea typeface="ＭＳ Ｐゴシック" pitchFamily="36" charset="-128"/>
              </a:defRPr>
            </a:lvl4pPr>
            <a:lvl5pPr>
              <a:tabLst>
                <a:tab pos="176213" algn="l"/>
                <a:tab pos="1163638" algn="l"/>
              </a:tabLst>
              <a:defRPr sz="2400">
                <a:solidFill>
                  <a:schemeClr val="tx1"/>
                </a:solidFill>
                <a:latin typeface="Arial" charset="0"/>
                <a:ea typeface="ＭＳ Ｐゴシック" pitchFamily="36" charset="-128"/>
              </a:defRPr>
            </a:lvl5pPr>
            <a:lvl6pPr marL="4572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6pPr>
            <a:lvl7pPr marL="9144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9pPr>
          </a:lstStyle>
          <a:p>
            <a:pPr marL="176213" marR="0" lvl="0" indent="-176213" algn="l" defTabSz="914400" rtl="0" eaLnBrk="1" fontAlgn="auto" latinLnBrk="0" hangingPunct="1">
              <a:lnSpc>
                <a:spcPct val="100000"/>
              </a:lnSpc>
              <a:spcBef>
                <a:spcPct val="50000"/>
              </a:spcBef>
              <a:spcAft>
                <a:spcPts val="0"/>
              </a:spcAft>
              <a:buClrTx/>
              <a:buSzTx/>
              <a:buFontTx/>
              <a:buNone/>
              <a:tabLst>
                <a:tab pos="176213" algn="l"/>
                <a:tab pos="1163638" algn="l"/>
              </a:tabLst>
              <a:defRPr/>
            </a:pPr>
            <a:r>
              <a:rPr kumimoji="0" lang="nl-NL" sz="1200" b="1"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Stappen</a:t>
            </a:r>
            <a:r>
              <a:rPr kumimoji="0" lang="nl-NL" sz="1100" b="1" i="0" u="none" strike="noStrike" kern="1200" cap="none" spc="0" normalizeH="0" baseline="0" noProof="0" dirty="0">
                <a:ln>
                  <a:noFill/>
                </a:ln>
                <a:solidFill>
                  <a:srgbClr val="CCFF33"/>
                </a:solidFill>
                <a:effectLst/>
                <a:uLnTx/>
                <a:uFillTx/>
                <a:latin typeface="Arial" charset="0"/>
                <a:ea typeface="ＭＳ Ｐゴシック" pitchFamily="36" charset="-128"/>
                <a:cs typeface="+mn-cs"/>
              </a:rPr>
              <a:t>	</a:t>
            </a:r>
            <a:r>
              <a:rPr kumimoji="0" lang="nl-NL" sz="1100" b="1" i="0" u="none" strike="noStrike" kern="1200" cap="none" spc="0" normalizeH="0" baseline="0" noProof="0" dirty="0">
                <a:ln>
                  <a:noFill/>
                </a:ln>
                <a:solidFill>
                  <a:srgbClr val="0070C0"/>
                </a:solidFill>
                <a:effectLst/>
                <a:uLnTx/>
                <a:uFillTx/>
                <a:latin typeface="Arial" charset="0"/>
                <a:ea typeface="Calibri" pitchFamily="34" charset="0"/>
                <a:cs typeface="Arial" charset="0"/>
              </a:rPr>
              <a:t>		</a:t>
            </a:r>
            <a:endParaRPr kumimoji="0" lang="nl-NL" sz="1100" b="0" i="0" u="none" strike="noStrike" kern="1200" cap="none" spc="0" normalizeH="0" baseline="0" noProof="0" dirty="0">
              <a:ln>
                <a:noFill/>
              </a:ln>
              <a:solidFill>
                <a:prstClr val="black"/>
              </a:solidFill>
              <a:effectLst/>
              <a:uLnTx/>
              <a:uFillTx/>
              <a:latin typeface="Arial" charset="0"/>
              <a:ea typeface="Calibri" pitchFamily="34"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Ga op zoek naar informatie die jou aanspreekt, dat gaat over klimaatverandering, milieuvervuiling,  biodiversiteitverlies of leveringsrisico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Lees je in op het onderwerp, gebruik hier verschillende bronnen voor.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Bepaal voor jezelf wat de kern van het probleem 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Ga op zoek naar politieke partijen en organisaties die verandering willen omtrent het probleem.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Begin met het bepalen welk onderwerp je in welke alinea wil.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Zoek eventueel voorbeelden en maak een start met het schrijven van de column.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Bij de inleiding, zorg je ervoor dat de lezer genoeg informatie krijgt. Tip een origineel begin zorgt ervoor dat de lezer meer wilt weten over het onderwerp.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Zorg dat je bij de kern echt tot het probleem komt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Zorg voor een doorlopend verhaal.</a:t>
            </a:r>
          </a:p>
        </p:txBody>
      </p:sp>
      <p:sp>
        <p:nvSpPr>
          <p:cNvPr id="20" name="Text Box 17"/>
          <p:cNvSpPr txBox="1">
            <a:spLocks noChangeArrowheads="1"/>
          </p:cNvSpPr>
          <p:nvPr/>
        </p:nvSpPr>
        <p:spPr bwMode="auto">
          <a:xfrm>
            <a:off x="7593106" y="870622"/>
            <a:ext cx="4320000" cy="1292662"/>
          </a:xfrm>
          <a:prstGeom prst="rect">
            <a:avLst/>
          </a:prstGeom>
          <a:noFill/>
          <a:ln w="9525">
            <a:solidFill>
              <a:schemeClr val="tx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Samenwerken</a:t>
            </a:r>
            <a:r>
              <a:rPr kumimoji="0" lang="nl-NL" sz="1100" b="1"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1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Dit product maak je alleen.</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1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Lever je product in via Teams</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1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Je wordt een groepje feedback </a:t>
            </a:r>
            <a:r>
              <a:rPr kumimoji="0" lang="nl-NL" sz="1100" b="0" i="0" u="none" strike="noStrike" kern="1200" cap="none" spc="0" normalizeH="0" baseline="0" noProof="0" dirty="0" err="1">
                <a:ln>
                  <a:noFill/>
                </a:ln>
                <a:solidFill>
                  <a:prstClr val="black"/>
                </a:solidFill>
                <a:effectLst/>
                <a:uLnTx/>
                <a:uFillTx/>
                <a:latin typeface="Calibri" panose="020F0502020204030204"/>
                <a:ea typeface="Calibri" pitchFamily="34" charset="0"/>
                <a:cs typeface="Arial" charset="0"/>
              </a:rPr>
              <a:t>friends</a:t>
            </a:r>
            <a:r>
              <a:rPr kumimoji="0" lang="nl-NL" sz="11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 geplaatst</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1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Geef feedback op de producten van anderen en ontvang feedback</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1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Beschrijf in je reflectieverslag hoe je het feedback geven ervaren hebt. </a:t>
            </a:r>
          </a:p>
        </p:txBody>
      </p:sp>
      <p:sp>
        <p:nvSpPr>
          <p:cNvPr id="21" name="Text Box 8"/>
          <p:cNvSpPr txBox="1">
            <a:spLocks noChangeArrowheads="1"/>
          </p:cNvSpPr>
          <p:nvPr/>
        </p:nvSpPr>
        <p:spPr bwMode="auto">
          <a:xfrm>
            <a:off x="1319036" y="1742734"/>
            <a:ext cx="5400000" cy="2215991"/>
          </a:xfrm>
          <a:prstGeom prst="rect">
            <a:avLst/>
          </a:prstGeom>
          <a:noFill/>
          <a:ln w="9525">
            <a:solidFill>
              <a:schemeClr val="tx1"/>
            </a:solidFill>
            <a:miter lim="800000"/>
            <a:headEnd/>
            <a:tailEnd/>
          </a:ln>
          <a:effec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Product </a:t>
            </a:r>
            <a:r>
              <a:rPr kumimoji="0" lang="nl-NL" sz="1100" b="1" i="0" u="none" strike="noStrike" kern="1200" cap="none" spc="0" normalizeH="0" baseline="0" noProof="0" dirty="0">
                <a:ln>
                  <a:noFill/>
                </a:ln>
                <a:solidFill>
                  <a:srgbClr val="0099FF"/>
                </a:solidFill>
                <a:effectLst/>
                <a:uLnTx/>
                <a:uFillTx/>
                <a:latin typeface="Arial" charset="0"/>
                <a:ea typeface="ＭＳ Ｐゴシック" pitchFamily="36"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Schrijf een artikel/column over klimaatverandering, milieuvervuiling,  biodiversiteitverlies of leveringsrisico. De column heeft minimaal 1000 en maximaal 1500 woorden. De bronnen die je gebruikt in het artikel moeten weergegeven worden volgens APA bronvermelding.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Dit artikel is bedoeld voor een doelgroep van de leeftijd 16 tot 26 jaar.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In het artikel worden de volgende onderwerpen behandeld: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Een inleiding waarbij het probleem wordt geïntroduceerd.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De kern van het verhaal gaat over het probleem en in de kern ben je kritisch naar het probleem en/of de huidige aanpak van het probleem.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Er wordt beschreven wat de politiek er aan doet.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Er worden twee manieren beschreven waardoor de lezer zelf kan bijdragen aan een mogelijke oplossing van het probleem. </a:t>
            </a:r>
            <a:endParaRPr kumimoji="0" lang="nl-NL" sz="1050" b="0" i="0" u="none" strike="noStrike" kern="1200" cap="none" spc="0" normalizeH="0" baseline="0" noProof="0" dirty="0">
              <a:ln>
                <a:noFill/>
              </a:ln>
              <a:solidFill>
                <a:prstClr val="black"/>
              </a:solidFill>
              <a:effectLst/>
              <a:uLnTx/>
              <a:uFillTx/>
              <a:latin typeface="Arial" charset="0"/>
              <a:ea typeface="Calibri" pitchFamily="34" charset="0"/>
              <a:cs typeface="Arial" charset="0"/>
            </a:endParaRPr>
          </a:p>
        </p:txBody>
      </p:sp>
      <p:sp>
        <p:nvSpPr>
          <p:cNvPr id="23" name="Text Box 14"/>
          <p:cNvSpPr txBox="1">
            <a:spLocks noChangeArrowheads="1"/>
          </p:cNvSpPr>
          <p:nvPr/>
        </p:nvSpPr>
        <p:spPr bwMode="auto">
          <a:xfrm>
            <a:off x="7593106" y="2474458"/>
            <a:ext cx="4320000" cy="754053"/>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457200" marR="0" lvl="0" indent="-457200" algn="l" defTabSz="808038"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rial" charset="0"/>
                <a:ea typeface="Calibri" pitchFamily="34" charset="0"/>
                <a:cs typeface="Arial" charset="0"/>
              </a:rPr>
              <a:t>Bijeenkomsten &amp; Tijd</a:t>
            </a:r>
          </a:p>
          <a:p>
            <a:pPr marL="0" marR="0" lvl="0" indent="0" algn="l" defTabSz="808038"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Arial" charset="0"/>
                <a:ea typeface="Calibri" pitchFamily="34" charset="0"/>
                <a:cs typeface="Arial" charset="0"/>
              </a:rPr>
              <a:t>Specialisatie lessen Circulaire economie</a:t>
            </a:r>
          </a:p>
          <a:p>
            <a:pPr marL="457200" marR="0" lvl="0" indent="-457200" algn="l" defTabSz="808038" rtl="0" eaLnBrk="1" fontAlgn="base"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6" charset="-128"/>
                <a:cs typeface="+mn-cs"/>
              </a:rPr>
              <a:t>Deadline: 20 maart 2022</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6" charset="-128"/>
                <a:cs typeface="+mn-cs"/>
              </a:rPr>
              <a:t>​</a:t>
            </a:r>
            <a:endParaRPr kumimoji="0" lang="en-US" sz="1000" b="0" i="0" u="none" strike="noStrike" kern="1200" cap="none" spc="0" normalizeH="0" baseline="0" noProof="0" dirty="0">
              <a:ln>
                <a:noFill/>
              </a:ln>
              <a:solidFill>
                <a:srgbClr val="000000"/>
              </a:solidFill>
              <a:effectLst/>
              <a:uLnTx/>
              <a:uFillTx/>
              <a:latin typeface="Segoe UI" panose="020B0502040204020203" pitchFamily="34" charset="0"/>
              <a:ea typeface="ＭＳ Ｐゴシック" pitchFamily="36" charset="-128"/>
              <a:cs typeface="+mn-cs"/>
            </a:endParaRPr>
          </a:p>
          <a:p>
            <a:pPr marL="457200" marR="0" lvl="0" indent="-457200" algn="l" defTabSz="808038" rtl="0" eaLnBrk="1" fontAlgn="base"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6" charset="-128"/>
                <a:cs typeface="+mn-cs"/>
              </a:rPr>
              <a:t>Feedback </a:t>
            </a:r>
            <a:r>
              <a:rPr kumimoji="0" lang="nl-NL" sz="1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itchFamily="36" charset="-128"/>
                <a:cs typeface="+mn-cs"/>
              </a:rPr>
              <a:t>friends</a:t>
            </a:r>
            <a:r>
              <a:rPr kumimoji="0" lang="nl-NL"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6" charset="-128"/>
                <a:cs typeface="+mn-cs"/>
              </a:rPr>
              <a:t>: 28 maart 2022</a:t>
            </a:r>
            <a:endParaRPr kumimoji="0" lang="en-US" sz="1000" b="0" i="0" u="none" strike="noStrike" kern="1200" cap="none" spc="0" normalizeH="0" baseline="0" noProof="0" dirty="0">
              <a:ln>
                <a:noFill/>
              </a:ln>
              <a:solidFill>
                <a:srgbClr val="000000"/>
              </a:solidFill>
              <a:effectLst/>
              <a:uLnTx/>
              <a:uFillTx/>
              <a:latin typeface="Segoe UI" panose="020B0502040204020203" pitchFamily="34" charset="0"/>
              <a:ea typeface="ＭＳ Ｐゴシック" pitchFamily="36" charset="-128"/>
              <a:cs typeface="+mn-cs"/>
            </a:endParaRPr>
          </a:p>
        </p:txBody>
      </p:sp>
      <p:pic>
        <p:nvPicPr>
          <p:cNvPr id="22" name="Picture 2">
            <a:extLst>
              <a:ext uri="{FF2B5EF4-FFF2-40B4-BE49-F238E27FC236}">
                <a16:creationId xmlns:a16="http://schemas.microsoft.com/office/drawing/2014/main" id="{A4F4D898-A087-4528-B420-0D4B453ED84E}"/>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939819" y="3984723"/>
            <a:ext cx="1866289" cy="975136"/>
          </a:xfrm>
          <a:prstGeom prst="rect">
            <a:avLst/>
          </a:prstGeom>
          <a:solidFill>
            <a:srgbClr val="FFFFFF"/>
          </a:solidFill>
          <a:ln w="9525">
            <a:noFill/>
            <a:miter lim="800000"/>
            <a:headEnd/>
            <a:tailEnd/>
          </a:ln>
        </p:spPr>
      </p:pic>
      <p:pic>
        <p:nvPicPr>
          <p:cNvPr id="24" name="Afbeelding 23">
            <a:extLst>
              <a:ext uri="{FF2B5EF4-FFF2-40B4-BE49-F238E27FC236}">
                <a16:creationId xmlns:a16="http://schemas.microsoft.com/office/drawing/2014/main" id="{34592634-A737-461E-818D-9B25060455F3}"/>
              </a:ext>
            </a:extLst>
          </p:cNvPr>
          <p:cNvPicPr>
            <a:picLocks noChangeAspect="1"/>
          </p:cNvPicPr>
          <p:nvPr/>
        </p:nvPicPr>
        <p:blipFill>
          <a:blip r:embed="rId11"/>
          <a:stretch>
            <a:fillRect/>
          </a:stretch>
        </p:blipFill>
        <p:spPr>
          <a:xfrm>
            <a:off x="7132488" y="3958725"/>
            <a:ext cx="2264961" cy="1356446"/>
          </a:xfrm>
          <a:prstGeom prst="rect">
            <a:avLst/>
          </a:prstGeom>
        </p:spPr>
      </p:pic>
      <p:sp>
        <p:nvSpPr>
          <p:cNvPr id="2" name="Ovaal 1">
            <a:extLst>
              <a:ext uri="{FF2B5EF4-FFF2-40B4-BE49-F238E27FC236}">
                <a16:creationId xmlns:a16="http://schemas.microsoft.com/office/drawing/2014/main" id="{E2112823-52B9-4F07-94C2-3767B148DEA9}"/>
              </a:ext>
            </a:extLst>
          </p:cNvPr>
          <p:cNvSpPr/>
          <p:nvPr/>
        </p:nvSpPr>
        <p:spPr>
          <a:xfrm>
            <a:off x="7460554" y="2781300"/>
            <a:ext cx="2264961"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1155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hlinkClick r:id="rId2"/>
            <a:extLst>
              <a:ext uri="{FF2B5EF4-FFF2-40B4-BE49-F238E27FC236}">
                <a16:creationId xmlns:a16="http://schemas.microsoft.com/office/drawing/2014/main" id="{61A74D02-0A13-4D50-9BF1-83B8AD7A0A2A}"/>
              </a:ext>
            </a:extLst>
          </p:cNvPr>
          <p:cNvPicPr>
            <a:picLocks noChangeAspect="1"/>
          </p:cNvPicPr>
          <p:nvPr/>
        </p:nvPicPr>
        <p:blipFill rotWithShape="1">
          <a:blip r:embed="rId3"/>
          <a:srcRect l="10533" t="28994" r="62130" b="18935"/>
          <a:stretch/>
        </p:blipFill>
        <p:spPr>
          <a:xfrm>
            <a:off x="5867400" y="1988290"/>
            <a:ext cx="5486400" cy="3135086"/>
          </a:xfrm>
          <a:prstGeom prst="rect">
            <a:avLst/>
          </a:prstGeom>
        </p:spPr>
      </p:pic>
      <p:pic>
        <p:nvPicPr>
          <p:cNvPr id="10" name="Afbeelding 9">
            <a:hlinkClick r:id="rId4"/>
            <a:extLst>
              <a:ext uri="{FF2B5EF4-FFF2-40B4-BE49-F238E27FC236}">
                <a16:creationId xmlns:a16="http://schemas.microsoft.com/office/drawing/2014/main" id="{B49F827C-B316-4595-A5C2-5B85A535BF09}"/>
              </a:ext>
            </a:extLst>
          </p:cNvPr>
          <p:cNvPicPr>
            <a:picLocks noChangeAspect="1"/>
          </p:cNvPicPr>
          <p:nvPr/>
        </p:nvPicPr>
        <p:blipFill rotWithShape="1">
          <a:blip r:embed="rId5"/>
          <a:srcRect l="16785" t="25000" r="63929" b="11011"/>
          <a:stretch/>
        </p:blipFill>
        <p:spPr>
          <a:xfrm>
            <a:off x="609600" y="738868"/>
            <a:ext cx="4333874" cy="4313809"/>
          </a:xfrm>
          <a:prstGeom prst="rect">
            <a:avLst/>
          </a:prstGeom>
        </p:spPr>
      </p:pic>
    </p:spTree>
    <p:extLst>
      <p:ext uri="{BB962C8B-B14F-4D97-AF65-F5344CB8AC3E}">
        <p14:creationId xmlns:p14="http://schemas.microsoft.com/office/powerpoint/2010/main" val="1911366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F1E9AD8F-21A9-45F0-A027-F6997213D8E8}"/>
              </a:ext>
            </a:extLst>
          </p:cNvPr>
          <p:cNvSpPr>
            <a:spLocks noGrp="1"/>
          </p:cNvSpPr>
          <p:nvPr>
            <p:ph type="title"/>
          </p:nvPr>
        </p:nvSpPr>
        <p:spPr/>
        <p:txBody>
          <a:bodyPr/>
          <a:lstStyle/>
          <a:p>
            <a:r>
              <a:rPr lang="nl-NL" dirty="0"/>
              <a:t>Week planning</a:t>
            </a:r>
          </a:p>
        </p:txBody>
      </p:sp>
      <p:graphicFrame>
        <p:nvGraphicFramePr>
          <p:cNvPr id="14" name="Tabel 15">
            <a:extLst>
              <a:ext uri="{FF2B5EF4-FFF2-40B4-BE49-F238E27FC236}">
                <a16:creationId xmlns:a16="http://schemas.microsoft.com/office/drawing/2014/main" id="{1E7CD952-A688-4B12-A548-B5859D856F86}"/>
              </a:ext>
            </a:extLst>
          </p:cNvPr>
          <p:cNvGraphicFramePr>
            <a:graphicFrameLocks noGrp="1"/>
          </p:cNvGraphicFramePr>
          <p:nvPr>
            <p:ph idx="1"/>
          </p:nvPr>
        </p:nvGraphicFramePr>
        <p:xfrm>
          <a:off x="966000" y="1256260"/>
          <a:ext cx="10260000" cy="4711239"/>
        </p:xfrm>
        <a:graphic>
          <a:graphicData uri="http://schemas.openxmlformats.org/drawingml/2006/table">
            <a:tbl>
              <a:tblPr firstRow="1" bandRow="1">
                <a:tableStyleId>{073A0DAA-6AF3-43AB-8588-CEC1D06C72B9}</a:tableStyleId>
              </a:tblPr>
              <a:tblGrid>
                <a:gridCol w="2224445">
                  <a:extLst>
                    <a:ext uri="{9D8B030D-6E8A-4147-A177-3AD203B41FA5}">
                      <a16:colId xmlns:a16="http://schemas.microsoft.com/office/drawing/2014/main" val="544909179"/>
                    </a:ext>
                  </a:extLst>
                </a:gridCol>
                <a:gridCol w="1849344">
                  <a:extLst>
                    <a:ext uri="{9D8B030D-6E8A-4147-A177-3AD203B41FA5}">
                      <a16:colId xmlns:a16="http://schemas.microsoft.com/office/drawing/2014/main" val="704932824"/>
                    </a:ext>
                  </a:extLst>
                </a:gridCol>
                <a:gridCol w="6186211">
                  <a:extLst>
                    <a:ext uri="{9D8B030D-6E8A-4147-A177-3AD203B41FA5}">
                      <a16:colId xmlns:a16="http://schemas.microsoft.com/office/drawing/2014/main" val="2447324898"/>
                    </a:ext>
                  </a:extLst>
                </a:gridCol>
              </a:tblGrid>
              <a:tr h="435144">
                <a:tc>
                  <a:txBody>
                    <a:bodyPr/>
                    <a:lstStyle/>
                    <a:p>
                      <a:r>
                        <a:rPr lang="nl-NL" dirty="0"/>
                        <a:t>Week</a:t>
                      </a:r>
                    </a:p>
                  </a:txBody>
                  <a:tcPr/>
                </a:tc>
                <a:tc>
                  <a:txBody>
                    <a:bodyPr/>
                    <a:lstStyle/>
                    <a:p>
                      <a:r>
                        <a:rPr lang="nl-NL" dirty="0"/>
                        <a:t>Datum</a:t>
                      </a:r>
                    </a:p>
                  </a:txBody>
                  <a:tcPr/>
                </a:tc>
                <a:tc>
                  <a:txBody>
                    <a:bodyPr/>
                    <a:lstStyle/>
                    <a:p>
                      <a:r>
                        <a:rPr lang="nl-NL" dirty="0"/>
                        <a:t>Onderwerp</a:t>
                      </a:r>
                    </a:p>
                  </a:txBody>
                  <a:tcPr/>
                </a:tc>
                <a:extLst>
                  <a:ext uri="{0D108BD9-81ED-4DB2-BD59-A6C34878D82A}">
                    <a16:rowId xmlns:a16="http://schemas.microsoft.com/office/drawing/2014/main" val="2548443907"/>
                  </a:ext>
                </a:extLst>
              </a:tr>
              <a:tr h="435144">
                <a:tc>
                  <a:txBody>
                    <a:bodyPr/>
                    <a:lstStyle/>
                    <a:p>
                      <a:r>
                        <a:rPr lang="nl-NL" dirty="0"/>
                        <a:t>Week 1</a:t>
                      </a:r>
                    </a:p>
                  </a:txBody>
                  <a:tcPr/>
                </a:tc>
                <a:tc>
                  <a:txBody>
                    <a:bodyPr/>
                    <a:lstStyle/>
                    <a:p>
                      <a:r>
                        <a:rPr lang="nl-NL" dirty="0"/>
                        <a:t>07-02-2022</a:t>
                      </a:r>
                    </a:p>
                  </a:txBody>
                  <a:tcPr/>
                </a:tc>
                <a:tc>
                  <a:txBody>
                    <a:bodyPr/>
                    <a:lstStyle/>
                    <a:p>
                      <a:r>
                        <a:rPr lang="nl-NL" dirty="0"/>
                        <a:t>Week van de Circulaire economie</a:t>
                      </a:r>
                    </a:p>
                  </a:txBody>
                  <a:tcPr/>
                </a:tc>
                <a:extLst>
                  <a:ext uri="{0D108BD9-81ED-4DB2-BD59-A6C34878D82A}">
                    <a16:rowId xmlns:a16="http://schemas.microsoft.com/office/drawing/2014/main" val="1673408067"/>
                  </a:ext>
                </a:extLst>
              </a:tr>
              <a:tr h="435144">
                <a:tc>
                  <a:txBody>
                    <a:bodyPr/>
                    <a:lstStyle/>
                    <a:p>
                      <a:r>
                        <a:rPr lang="nl-NL" dirty="0"/>
                        <a:t>Week 2</a:t>
                      </a:r>
                    </a:p>
                  </a:txBody>
                  <a:tcPr/>
                </a:tc>
                <a:tc>
                  <a:txBody>
                    <a:bodyPr/>
                    <a:lstStyle/>
                    <a:p>
                      <a:r>
                        <a:rPr lang="nl-NL" dirty="0"/>
                        <a:t>14-02-2022</a:t>
                      </a:r>
                    </a:p>
                  </a:txBody>
                  <a:tcPr/>
                </a:tc>
                <a:tc>
                  <a:txBody>
                    <a:bodyPr/>
                    <a:lstStyle/>
                    <a:p>
                      <a:r>
                        <a:rPr lang="nl-NL" dirty="0"/>
                        <a:t>Maatschappelijke opgave – energie en klimaat</a:t>
                      </a:r>
                    </a:p>
                  </a:txBody>
                  <a:tcPr/>
                </a:tc>
                <a:extLst>
                  <a:ext uri="{0D108BD9-81ED-4DB2-BD59-A6C34878D82A}">
                    <a16:rowId xmlns:a16="http://schemas.microsoft.com/office/drawing/2014/main" val="1383078412"/>
                  </a:ext>
                </a:extLst>
              </a:tr>
              <a:tr h="435144">
                <a:tc>
                  <a:txBody>
                    <a:bodyPr/>
                    <a:lstStyle/>
                    <a:p>
                      <a:r>
                        <a:rPr lang="nl-NL" dirty="0"/>
                        <a:t>Week 3</a:t>
                      </a:r>
                    </a:p>
                  </a:txBody>
                  <a:tcPr/>
                </a:tc>
                <a:tc>
                  <a:txBody>
                    <a:bodyPr/>
                    <a:lstStyle/>
                    <a:p>
                      <a:r>
                        <a:rPr lang="nl-NL" dirty="0"/>
                        <a:t>21-02-2022</a:t>
                      </a:r>
                    </a:p>
                  </a:txBody>
                  <a:tcPr/>
                </a:tc>
                <a:tc>
                  <a:txBody>
                    <a:bodyPr/>
                    <a:lstStyle/>
                    <a:p>
                      <a:r>
                        <a:rPr lang="nl-NL" dirty="0"/>
                        <a:t>Maatschappelijke opgave – Biodiversiteit</a:t>
                      </a:r>
                    </a:p>
                  </a:txBody>
                  <a:tcPr/>
                </a:tc>
                <a:extLst>
                  <a:ext uri="{0D108BD9-81ED-4DB2-BD59-A6C34878D82A}">
                    <a16:rowId xmlns:a16="http://schemas.microsoft.com/office/drawing/2014/main" val="777773612"/>
                  </a:ext>
                </a:extLst>
              </a:tr>
              <a:tr h="435144">
                <a:tc>
                  <a:txBody>
                    <a:bodyPr/>
                    <a:lstStyle/>
                    <a:p>
                      <a:r>
                        <a:rPr lang="nl-NL" dirty="0"/>
                        <a:t>Week 4</a:t>
                      </a:r>
                    </a:p>
                  </a:txBody>
                  <a:tcPr/>
                </a:tc>
                <a:tc>
                  <a:txBody>
                    <a:bodyPr/>
                    <a:lstStyle/>
                    <a:p>
                      <a:r>
                        <a:rPr lang="nl-NL" dirty="0"/>
                        <a:t>07-03-2022</a:t>
                      </a:r>
                    </a:p>
                  </a:txBody>
                  <a:tcPr/>
                </a:tc>
                <a:tc>
                  <a:txBody>
                    <a:bodyPr/>
                    <a:lstStyle/>
                    <a:p>
                      <a:r>
                        <a:rPr lang="nl-NL" dirty="0"/>
                        <a:t>Maatschappelijke opgave – Milieu</a:t>
                      </a:r>
                    </a:p>
                  </a:txBody>
                  <a:tcPr/>
                </a:tc>
                <a:extLst>
                  <a:ext uri="{0D108BD9-81ED-4DB2-BD59-A6C34878D82A}">
                    <a16:rowId xmlns:a16="http://schemas.microsoft.com/office/drawing/2014/main" val="89058332"/>
                  </a:ext>
                </a:extLst>
              </a:tr>
              <a:tr h="429183">
                <a:tc>
                  <a:txBody>
                    <a:bodyPr/>
                    <a:lstStyle/>
                    <a:p>
                      <a:r>
                        <a:rPr lang="nl-NL" dirty="0"/>
                        <a:t>Week 5</a:t>
                      </a:r>
                    </a:p>
                  </a:txBody>
                  <a:tcPr/>
                </a:tc>
                <a:tc>
                  <a:txBody>
                    <a:bodyPr/>
                    <a:lstStyle/>
                    <a:p>
                      <a:r>
                        <a:rPr lang="nl-NL" dirty="0"/>
                        <a:t>14-03-2022</a:t>
                      </a:r>
                    </a:p>
                  </a:txBody>
                  <a:tcPr/>
                </a:tc>
                <a:tc>
                  <a:txBody>
                    <a:bodyPr/>
                    <a:lstStyle/>
                    <a:p>
                      <a:r>
                        <a:rPr lang="nl-NL" dirty="0"/>
                        <a:t>Maatschappelijke opgave – Leveringsrisico</a:t>
                      </a:r>
                    </a:p>
                  </a:txBody>
                  <a:tcPr/>
                </a:tc>
                <a:extLst>
                  <a:ext uri="{0D108BD9-81ED-4DB2-BD59-A6C34878D82A}">
                    <a16:rowId xmlns:a16="http://schemas.microsoft.com/office/drawing/2014/main" val="1964330481"/>
                  </a:ext>
                </a:extLst>
              </a:tr>
              <a:tr h="435144">
                <a:tc>
                  <a:txBody>
                    <a:bodyPr/>
                    <a:lstStyle/>
                    <a:p>
                      <a:r>
                        <a:rPr lang="nl-NL" dirty="0"/>
                        <a:t>Week 6</a:t>
                      </a:r>
                    </a:p>
                  </a:txBody>
                  <a:tcPr/>
                </a:tc>
                <a:tc>
                  <a:txBody>
                    <a:bodyPr/>
                    <a:lstStyle/>
                    <a:p>
                      <a:r>
                        <a:rPr lang="nl-NL" dirty="0"/>
                        <a:t>21-03-2022</a:t>
                      </a:r>
                    </a:p>
                  </a:txBody>
                  <a:tcPr/>
                </a:tc>
                <a:tc>
                  <a:txBody>
                    <a:bodyPr/>
                    <a:lstStyle/>
                    <a:p>
                      <a:r>
                        <a:rPr lang="nl-NL" dirty="0"/>
                        <a:t>Maatschappelijke opgave – Het sociale fundament</a:t>
                      </a:r>
                    </a:p>
                  </a:txBody>
                  <a:tcPr/>
                </a:tc>
                <a:extLst>
                  <a:ext uri="{0D108BD9-81ED-4DB2-BD59-A6C34878D82A}">
                    <a16:rowId xmlns:a16="http://schemas.microsoft.com/office/drawing/2014/main" val="3702443490"/>
                  </a:ext>
                </a:extLst>
              </a:tr>
              <a:tr h="435144">
                <a:tc>
                  <a:txBody>
                    <a:bodyPr/>
                    <a:lstStyle/>
                    <a:p>
                      <a:r>
                        <a:rPr lang="nl-NL" dirty="0"/>
                        <a:t>Week 7</a:t>
                      </a:r>
                    </a:p>
                  </a:txBody>
                  <a:tcPr/>
                </a:tc>
                <a:tc>
                  <a:txBody>
                    <a:bodyPr/>
                    <a:lstStyle/>
                    <a:p>
                      <a:r>
                        <a:rPr lang="nl-NL" dirty="0"/>
                        <a:t>28-03-2022</a:t>
                      </a:r>
                    </a:p>
                  </a:txBody>
                  <a:tcPr/>
                </a:tc>
                <a:tc>
                  <a:txBody>
                    <a:bodyPr/>
                    <a:lstStyle/>
                    <a:p>
                      <a:r>
                        <a:rPr lang="nl-NL" dirty="0"/>
                        <a:t>Gedrag en gedragsverandering - 1</a:t>
                      </a:r>
                    </a:p>
                  </a:txBody>
                  <a:tcPr/>
                </a:tc>
                <a:extLst>
                  <a:ext uri="{0D108BD9-81ED-4DB2-BD59-A6C34878D82A}">
                    <a16:rowId xmlns:a16="http://schemas.microsoft.com/office/drawing/2014/main" val="3983666222"/>
                  </a:ext>
                </a:extLst>
              </a:tr>
              <a:tr h="276967">
                <a:tc>
                  <a:txBody>
                    <a:bodyPr/>
                    <a:lstStyle/>
                    <a:p>
                      <a:r>
                        <a:rPr lang="nl-NL" dirty="0"/>
                        <a:t>Week 8</a:t>
                      </a:r>
                    </a:p>
                  </a:txBody>
                  <a:tcPr/>
                </a:tc>
                <a:tc>
                  <a:txBody>
                    <a:bodyPr/>
                    <a:lstStyle/>
                    <a:p>
                      <a:r>
                        <a:rPr lang="nl-NL" dirty="0"/>
                        <a:t>04-04-2022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Herhaling</a:t>
                      </a:r>
                    </a:p>
                  </a:txBody>
                  <a:tcPr/>
                </a:tc>
                <a:extLst>
                  <a:ext uri="{0D108BD9-81ED-4DB2-BD59-A6C34878D82A}">
                    <a16:rowId xmlns:a16="http://schemas.microsoft.com/office/drawing/2014/main" val="2792724741"/>
                  </a:ext>
                </a:extLst>
              </a:tr>
              <a:tr h="435144">
                <a:tc>
                  <a:txBody>
                    <a:bodyPr/>
                    <a:lstStyle/>
                    <a:p>
                      <a:r>
                        <a:rPr lang="nl-NL" dirty="0"/>
                        <a:t>Week 9</a:t>
                      </a:r>
                    </a:p>
                  </a:txBody>
                  <a:tcPr/>
                </a:tc>
                <a:tc>
                  <a:txBody>
                    <a:bodyPr/>
                    <a:lstStyle/>
                    <a:p>
                      <a:r>
                        <a:rPr lang="nl-NL" dirty="0"/>
                        <a:t>11-04-2022</a:t>
                      </a:r>
                    </a:p>
                  </a:txBody>
                  <a:tcPr/>
                </a:tc>
                <a:tc>
                  <a:txBody>
                    <a:bodyPr/>
                    <a:lstStyle/>
                    <a:p>
                      <a:r>
                        <a:rPr lang="nl-NL" dirty="0"/>
                        <a:t>Kennistoets</a:t>
                      </a:r>
                    </a:p>
                  </a:txBody>
                  <a:tcPr/>
                </a:tc>
                <a:extLst>
                  <a:ext uri="{0D108BD9-81ED-4DB2-BD59-A6C34878D82A}">
                    <a16:rowId xmlns:a16="http://schemas.microsoft.com/office/drawing/2014/main" val="3754803207"/>
                  </a:ext>
                </a:extLst>
              </a:tr>
              <a:tr h="435144">
                <a:tc>
                  <a:txBody>
                    <a:bodyPr/>
                    <a:lstStyle/>
                    <a:p>
                      <a:r>
                        <a:rPr lang="nl-NL" dirty="0"/>
                        <a:t>Week 10</a:t>
                      </a:r>
                    </a:p>
                  </a:txBody>
                  <a:tcPr/>
                </a:tc>
                <a:tc>
                  <a:txBody>
                    <a:bodyPr/>
                    <a:lstStyle/>
                    <a:p>
                      <a:r>
                        <a:rPr lang="nl-NL" dirty="0"/>
                        <a:t>18-04-2022</a:t>
                      </a:r>
                    </a:p>
                  </a:txBody>
                  <a:tcPr/>
                </a:tc>
                <a:tc>
                  <a:txBody>
                    <a:bodyPr/>
                    <a:lstStyle/>
                    <a:p>
                      <a:r>
                        <a:rPr lang="nl-NL" dirty="0"/>
                        <a:t>Herkansingen</a:t>
                      </a:r>
                    </a:p>
                  </a:txBody>
                  <a:tcPr/>
                </a:tc>
                <a:extLst>
                  <a:ext uri="{0D108BD9-81ED-4DB2-BD59-A6C34878D82A}">
                    <a16:rowId xmlns:a16="http://schemas.microsoft.com/office/drawing/2014/main" val="2804274257"/>
                  </a:ext>
                </a:extLst>
              </a:tr>
            </a:tbl>
          </a:graphicData>
        </a:graphic>
      </p:graphicFrame>
    </p:spTree>
    <p:extLst>
      <p:ext uri="{BB962C8B-B14F-4D97-AF65-F5344CB8AC3E}">
        <p14:creationId xmlns:p14="http://schemas.microsoft.com/office/powerpoint/2010/main" val="3195118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07553-9FC1-450F-8FBF-108C484E3D58}"/>
              </a:ext>
            </a:extLst>
          </p:cNvPr>
          <p:cNvSpPr>
            <a:spLocks noGrp="1"/>
          </p:cNvSpPr>
          <p:nvPr>
            <p:ph type="title"/>
          </p:nvPr>
        </p:nvSpPr>
        <p:spPr>
          <a:xfrm>
            <a:off x="371476" y="296863"/>
            <a:ext cx="5638799" cy="1160403"/>
          </a:xfrm>
        </p:spPr>
        <p:txBody>
          <a:bodyPr anchor="t">
            <a:normAutofit/>
          </a:bodyPr>
          <a:lstStyle/>
          <a:p>
            <a:r>
              <a:rPr lang="nl-NL" dirty="0"/>
              <a:t>Les doelen vorige week</a:t>
            </a:r>
          </a:p>
        </p:txBody>
      </p:sp>
      <p:sp>
        <p:nvSpPr>
          <p:cNvPr id="3" name="Tijdelijke aanduiding voor inhoud 2">
            <a:extLst>
              <a:ext uri="{FF2B5EF4-FFF2-40B4-BE49-F238E27FC236}">
                <a16:creationId xmlns:a16="http://schemas.microsoft.com/office/drawing/2014/main" id="{38833FBE-DB9E-48E1-ABF1-26F2FFC15F08}"/>
              </a:ext>
            </a:extLst>
          </p:cNvPr>
          <p:cNvSpPr>
            <a:spLocks noGrp="1"/>
          </p:cNvSpPr>
          <p:nvPr>
            <p:ph type="body" sz="quarter" idx="13"/>
          </p:nvPr>
        </p:nvSpPr>
        <p:spPr>
          <a:xfrm>
            <a:off x="371475" y="1709738"/>
            <a:ext cx="5645150" cy="4419599"/>
          </a:xfrm>
        </p:spPr>
        <p:txBody>
          <a:bodyPr>
            <a:normAutofit/>
          </a:bodyPr>
          <a:lstStyle/>
          <a:p>
            <a:pPr>
              <a:spcAft>
                <a:spcPts val="600"/>
              </a:spcAft>
              <a:buFont typeface="Wingdings" panose="05000000000000000000" pitchFamily="2" charset="2"/>
              <a:buChar char="ü"/>
            </a:pPr>
            <a:r>
              <a:rPr lang="nl-NL" dirty="0"/>
              <a:t>Je weet wat schaarste is en hoe dit kan ontstaan</a:t>
            </a:r>
          </a:p>
          <a:p>
            <a:pPr>
              <a:spcAft>
                <a:spcPts val="600"/>
              </a:spcAft>
              <a:buFont typeface="Wingdings" panose="05000000000000000000" pitchFamily="2" charset="2"/>
              <a:buChar char="ü"/>
            </a:pPr>
            <a:r>
              <a:rPr lang="nl-NL" dirty="0"/>
              <a:t>Je weet hoe de circulaire economie kan bijdrage aan de risicovermindering van leveringsrisico’s.</a:t>
            </a:r>
          </a:p>
          <a:p>
            <a:pPr>
              <a:spcAft>
                <a:spcPts val="600"/>
              </a:spcAft>
              <a:buFont typeface="Wingdings" panose="05000000000000000000" pitchFamily="2" charset="2"/>
              <a:buChar char="ü"/>
            </a:pPr>
            <a:r>
              <a:rPr lang="nl-NL" dirty="0"/>
              <a:t>Je weet wat gedrag is en hoe dit wordt gevormd</a:t>
            </a:r>
          </a:p>
          <a:p>
            <a:pPr>
              <a:spcAft>
                <a:spcPts val="600"/>
              </a:spcAft>
              <a:buFont typeface="Wingdings" panose="05000000000000000000" pitchFamily="2" charset="2"/>
              <a:buChar char="ü"/>
            </a:pPr>
            <a:r>
              <a:rPr lang="nl-NL" dirty="0"/>
              <a:t>Je weet de 5 fases van gedragsverandering</a:t>
            </a:r>
          </a:p>
          <a:p>
            <a:pPr marL="285750" indent="-285750">
              <a:spcAft>
                <a:spcPts val="600"/>
              </a:spcAft>
              <a:buFont typeface="Wingdings" panose="05000000000000000000" pitchFamily="2" charset="2"/>
              <a:buChar char="q"/>
            </a:pPr>
            <a:endParaRPr lang="nl-NL" dirty="0"/>
          </a:p>
          <a:p>
            <a:pPr marL="0" indent="0">
              <a:spcAft>
                <a:spcPts val="600"/>
              </a:spcAft>
              <a:buNone/>
            </a:pPr>
            <a:r>
              <a:rPr lang="nl-NL" dirty="0"/>
              <a:t>Succescriteria:</a:t>
            </a:r>
            <a:br>
              <a:rPr lang="nl-NL" dirty="0"/>
            </a:br>
            <a:r>
              <a:rPr lang="nl-NL" dirty="0"/>
              <a:t>Brede kennis van duurzaamheid, biodiversiteit, klimaat en milieu.</a:t>
            </a:r>
          </a:p>
          <a:p>
            <a:pPr marL="0" indent="0">
              <a:spcAft>
                <a:spcPts val="600"/>
              </a:spcAft>
              <a:buNone/>
            </a:pPr>
            <a:endParaRPr lang="nl-NL" dirty="0"/>
          </a:p>
        </p:txBody>
      </p:sp>
      <p:pic>
        <p:nvPicPr>
          <p:cNvPr id="6146" name="Picture 2" descr="Sustainability: Hoe kunnen merken duurzaam gedrag creëren? - United Brands  Association">
            <a:extLst>
              <a:ext uri="{FF2B5EF4-FFF2-40B4-BE49-F238E27FC236}">
                <a16:creationId xmlns:a16="http://schemas.microsoft.com/office/drawing/2014/main" id="{03641616-E82F-4FD3-BB43-4B6506453C90}"/>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20720" r="20718" b="-1"/>
          <a:stretch/>
        </p:blipFill>
        <p:spPr bwMode="auto">
          <a:xfrm>
            <a:off x="6175377" y="10"/>
            <a:ext cx="6016622" cy="6857990"/>
          </a:xfrm>
          <a:prstGeom prst="rect">
            <a:avLst/>
          </a:prstGeom>
          <a:solidFill>
            <a:srgbClr val="FFFFFF"/>
          </a:solidFill>
        </p:spPr>
      </p:pic>
      <p:sp>
        <p:nvSpPr>
          <p:cNvPr id="71" name="Text Placeholder 4">
            <a:extLst>
              <a:ext uri="{FF2B5EF4-FFF2-40B4-BE49-F238E27FC236}">
                <a16:creationId xmlns:a16="http://schemas.microsoft.com/office/drawing/2014/main" id="{4A582A02-AD37-FAB2-795D-778CBCBFE860}"/>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2168507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75AA8-5A5F-40A5-AC8C-CB3C17837A5C}"/>
              </a:ext>
            </a:extLst>
          </p:cNvPr>
          <p:cNvSpPr>
            <a:spLocks noGrp="1"/>
          </p:cNvSpPr>
          <p:nvPr>
            <p:ph type="title"/>
          </p:nvPr>
        </p:nvSpPr>
        <p:spPr/>
        <p:txBody>
          <a:bodyPr/>
          <a:lstStyle/>
          <a:p>
            <a:endParaRPr lang="nl-NL" dirty="0"/>
          </a:p>
        </p:txBody>
      </p:sp>
      <p:pic>
        <p:nvPicPr>
          <p:cNvPr id="4" name="Tijdelijke aanduiding voor inhoud 3">
            <a:extLst>
              <a:ext uri="{FF2B5EF4-FFF2-40B4-BE49-F238E27FC236}">
                <a16:creationId xmlns:a16="http://schemas.microsoft.com/office/drawing/2014/main" id="{8B8AAA81-8B77-4D4E-9829-3D8FB7BED854}"/>
              </a:ext>
            </a:extLst>
          </p:cNvPr>
          <p:cNvPicPr>
            <a:picLocks noGrp="1" noChangeAspect="1"/>
          </p:cNvPicPr>
          <p:nvPr>
            <p:ph idx="1"/>
          </p:nvPr>
        </p:nvPicPr>
        <p:blipFill rotWithShape="1">
          <a:blip r:embed="rId2"/>
          <a:srcRect l="17801" t="30280" r="39332" b="12824"/>
          <a:stretch/>
        </p:blipFill>
        <p:spPr>
          <a:xfrm>
            <a:off x="8685318" y="2211354"/>
            <a:ext cx="3085753" cy="2303787"/>
          </a:xfrm>
        </p:spPr>
      </p:pic>
      <p:pic>
        <p:nvPicPr>
          <p:cNvPr id="5" name="Afbeelding 4">
            <a:extLst>
              <a:ext uri="{FF2B5EF4-FFF2-40B4-BE49-F238E27FC236}">
                <a16:creationId xmlns:a16="http://schemas.microsoft.com/office/drawing/2014/main" id="{209174A5-1B59-4ECE-8315-83AD5CFB0F04}"/>
              </a:ext>
            </a:extLst>
          </p:cNvPr>
          <p:cNvPicPr>
            <a:picLocks noChangeAspect="1"/>
          </p:cNvPicPr>
          <p:nvPr/>
        </p:nvPicPr>
        <p:blipFill rotWithShape="1">
          <a:blip r:embed="rId3"/>
          <a:srcRect l="25374" t="18000" r="42501" b="13555"/>
          <a:stretch/>
        </p:blipFill>
        <p:spPr>
          <a:xfrm>
            <a:off x="6727370" y="1200395"/>
            <a:ext cx="1804717" cy="2162852"/>
          </a:xfrm>
          <a:prstGeom prst="rect">
            <a:avLst/>
          </a:prstGeom>
        </p:spPr>
      </p:pic>
      <p:pic>
        <p:nvPicPr>
          <p:cNvPr id="6" name="Picture 2" descr="Hond van Pavlov - Wikipedia">
            <a:hlinkClick r:id="rId4"/>
            <a:extLst>
              <a:ext uri="{FF2B5EF4-FFF2-40B4-BE49-F238E27FC236}">
                <a16:creationId xmlns:a16="http://schemas.microsoft.com/office/drawing/2014/main" id="{DFA3F2B0-22AB-48D0-8ADD-1CD0A4AFD7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7370" y="4748257"/>
            <a:ext cx="3085753" cy="18128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edragsverandering volgens Ben Tiggelaar">
            <a:extLst>
              <a:ext uri="{FF2B5EF4-FFF2-40B4-BE49-F238E27FC236}">
                <a16:creationId xmlns:a16="http://schemas.microsoft.com/office/drawing/2014/main" id="{95915D2F-31AD-4849-8AEF-685486CA37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429000"/>
            <a:ext cx="4806379" cy="26666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 5 fasen van gedragsverandering">
            <a:extLst>
              <a:ext uri="{FF2B5EF4-FFF2-40B4-BE49-F238E27FC236}">
                <a16:creationId xmlns:a16="http://schemas.microsoft.com/office/drawing/2014/main" id="{18B60E3B-0906-40C0-9238-3221DF95F14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344568" y="1847461"/>
            <a:ext cx="2521251" cy="1777482"/>
          </a:xfrm>
          <a:prstGeom prst="rect">
            <a:avLst/>
          </a:prstGeom>
          <a:solidFill>
            <a:srgbClr val="FFFFFF"/>
          </a:solidFill>
        </p:spPr>
      </p:pic>
    </p:spTree>
    <p:extLst>
      <p:ext uri="{BB962C8B-B14F-4D97-AF65-F5344CB8AC3E}">
        <p14:creationId xmlns:p14="http://schemas.microsoft.com/office/powerpoint/2010/main" val="171257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158DCBBD-9103-403C-9B91-B3DC49CE8358}"/>
              </a:ext>
            </a:extLst>
          </p:cNvPr>
          <p:cNvSpPr>
            <a:spLocks noGrp="1"/>
          </p:cNvSpPr>
          <p:nvPr>
            <p:ph type="subTitle" idx="1"/>
          </p:nvPr>
        </p:nvSpPr>
        <p:spPr/>
        <p:txBody>
          <a:bodyPr/>
          <a:lstStyle/>
          <a:p>
            <a:r>
              <a:rPr lang="nl-NL" i="1" dirty="0"/>
              <a:t>Femke en Merijn</a:t>
            </a:r>
          </a:p>
        </p:txBody>
      </p:sp>
      <p:sp>
        <p:nvSpPr>
          <p:cNvPr id="3" name="Titel 2">
            <a:extLst>
              <a:ext uri="{FF2B5EF4-FFF2-40B4-BE49-F238E27FC236}">
                <a16:creationId xmlns:a16="http://schemas.microsoft.com/office/drawing/2014/main" id="{1B794E23-9AC4-4C74-BB4B-C1BA439C980F}"/>
              </a:ext>
            </a:extLst>
          </p:cNvPr>
          <p:cNvSpPr>
            <a:spLocks noGrp="1"/>
          </p:cNvSpPr>
          <p:nvPr>
            <p:ph type="ctrTitle"/>
          </p:nvPr>
        </p:nvSpPr>
        <p:spPr/>
        <p:txBody>
          <a:bodyPr/>
          <a:lstStyle/>
          <a:p>
            <a:r>
              <a:rPr lang="nl-NL" dirty="0"/>
              <a:t>College</a:t>
            </a:r>
          </a:p>
        </p:txBody>
      </p:sp>
    </p:spTree>
    <p:extLst>
      <p:ext uri="{BB962C8B-B14F-4D97-AF65-F5344CB8AC3E}">
        <p14:creationId xmlns:p14="http://schemas.microsoft.com/office/powerpoint/2010/main" val="1553120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07553-9FC1-450F-8FBF-108C484E3D58}"/>
              </a:ext>
            </a:extLst>
          </p:cNvPr>
          <p:cNvSpPr>
            <a:spLocks noGrp="1"/>
          </p:cNvSpPr>
          <p:nvPr>
            <p:ph type="title"/>
          </p:nvPr>
        </p:nvSpPr>
        <p:spPr>
          <a:xfrm>
            <a:off x="371476" y="296863"/>
            <a:ext cx="5638799" cy="1160403"/>
          </a:xfrm>
        </p:spPr>
        <p:txBody>
          <a:bodyPr anchor="t">
            <a:normAutofit/>
          </a:bodyPr>
          <a:lstStyle/>
          <a:p>
            <a:r>
              <a:rPr lang="nl-NL" dirty="0"/>
              <a:t>Les doelen</a:t>
            </a:r>
          </a:p>
        </p:txBody>
      </p:sp>
      <p:sp>
        <p:nvSpPr>
          <p:cNvPr id="3" name="Tijdelijke aanduiding voor inhoud 2">
            <a:extLst>
              <a:ext uri="{FF2B5EF4-FFF2-40B4-BE49-F238E27FC236}">
                <a16:creationId xmlns:a16="http://schemas.microsoft.com/office/drawing/2014/main" id="{38833FBE-DB9E-48E1-ABF1-26F2FFC15F08}"/>
              </a:ext>
            </a:extLst>
          </p:cNvPr>
          <p:cNvSpPr>
            <a:spLocks noGrp="1"/>
          </p:cNvSpPr>
          <p:nvPr>
            <p:ph type="body" sz="quarter" idx="13"/>
          </p:nvPr>
        </p:nvSpPr>
        <p:spPr>
          <a:xfrm>
            <a:off x="371475" y="1709738"/>
            <a:ext cx="5645150" cy="4419599"/>
          </a:xfrm>
        </p:spPr>
        <p:txBody>
          <a:bodyPr>
            <a:normAutofit/>
          </a:bodyPr>
          <a:lstStyle/>
          <a:p>
            <a:pPr marL="285750" indent="-285750">
              <a:spcAft>
                <a:spcPts val="600"/>
              </a:spcAft>
              <a:buFont typeface="Wingdings" panose="05000000000000000000" pitchFamily="2" charset="2"/>
              <a:buChar char="q"/>
            </a:pPr>
            <a:r>
              <a:rPr lang="nl-NL" dirty="0"/>
              <a:t>Je kan uitleggen waar het sociale fundament van de donut economie is op gebaseerd. </a:t>
            </a:r>
          </a:p>
          <a:p>
            <a:pPr marL="285750" indent="-285750">
              <a:spcAft>
                <a:spcPts val="600"/>
              </a:spcAft>
              <a:buFont typeface="Wingdings" panose="05000000000000000000" pitchFamily="2" charset="2"/>
              <a:buChar char="q"/>
            </a:pPr>
            <a:r>
              <a:rPr lang="nl-NL" dirty="0"/>
              <a:t>Je weet uit welke onderdelen het sociale fundament van de donut economie is opgebouwd</a:t>
            </a:r>
          </a:p>
          <a:p>
            <a:pPr marL="285750" indent="-285750">
              <a:spcAft>
                <a:spcPts val="600"/>
              </a:spcAft>
              <a:buFont typeface="Wingdings" panose="05000000000000000000" pitchFamily="2" charset="2"/>
              <a:buChar char="q"/>
            </a:pPr>
            <a:r>
              <a:rPr lang="nl-NL" dirty="0"/>
              <a:t>Je weet wat de effecten van de behandelde maatschappelijke thema’s zijn op het sociale fundament</a:t>
            </a:r>
          </a:p>
          <a:p>
            <a:pPr marL="285750" indent="-285750">
              <a:spcAft>
                <a:spcPts val="600"/>
              </a:spcAft>
              <a:buFont typeface="Wingdings" panose="05000000000000000000" pitchFamily="2" charset="2"/>
              <a:buChar char="q"/>
            </a:pPr>
            <a:endParaRPr lang="nl-NL" dirty="0"/>
          </a:p>
          <a:p>
            <a:pPr marL="0" indent="0">
              <a:spcAft>
                <a:spcPts val="600"/>
              </a:spcAft>
              <a:buNone/>
            </a:pPr>
            <a:endParaRPr lang="nl-NL" dirty="0"/>
          </a:p>
        </p:txBody>
      </p:sp>
      <p:sp>
        <p:nvSpPr>
          <p:cNvPr id="71" name="Text Placeholder 4">
            <a:extLst>
              <a:ext uri="{FF2B5EF4-FFF2-40B4-BE49-F238E27FC236}">
                <a16:creationId xmlns:a16="http://schemas.microsoft.com/office/drawing/2014/main" id="{4A582A02-AD37-FAB2-795D-778CBCBFE860}"/>
              </a:ext>
            </a:extLst>
          </p:cNvPr>
          <p:cNvSpPr>
            <a:spLocks noGrp="1"/>
          </p:cNvSpPr>
          <p:nvPr>
            <p:ph type="body" sz="quarter" idx="15"/>
          </p:nvPr>
        </p:nvSpPr>
        <p:spPr>
          <a:xfrm>
            <a:off x="10999221" y="6308761"/>
            <a:ext cx="810000" cy="168361"/>
          </a:xfrm>
        </p:spPr>
        <p:txBody>
          <a:bodyPr/>
          <a:lstStyle/>
          <a:p>
            <a:endParaRPr lang="en-US"/>
          </a:p>
        </p:txBody>
      </p:sp>
      <p:pic>
        <p:nvPicPr>
          <p:cNvPr id="1028" name="Picture 4" descr="Brussel omarmt het donutmodel: 'Zelf uitvinden hoe we het concreet maken' |  BRUZZ">
            <a:extLst>
              <a:ext uri="{FF2B5EF4-FFF2-40B4-BE49-F238E27FC236}">
                <a16:creationId xmlns:a16="http://schemas.microsoft.com/office/drawing/2014/main" id="{1B302D80-6E17-4463-96F3-354976695623}"/>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12" t="-846" r="1" b="-1"/>
          <a:stretch/>
        </p:blipFill>
        <p:spPr bwMode="auto">
          <a:xfrm>
            <a:off x="6175377" y="662472"/>
            <a:ext cx="6016622" cy="5466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930032"/>
      </p:ext>
    </p:extLst>
  </p:cSld>
  <p:clrMapOvr>
    <a:masterClrMapping/>
  </p:clrMapOvr>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1674</Words>
  <Application>Microsoft Office PowerPoint</Application>
  <PresentationFormat>Breedbeeld</PresentationFormat>
  <Paragraphs>210</Paragraphs>
  <Slides>28</Slides>
  <Notes>5</Notes>
  <HiddenSlides>0</HiddenSlides>
  <MMClips>4</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28</vt:i4>
      </vt:variant>
    </vt:vector>
  </HeadingPairs>
  <TitlesOfParts>
    <vt:vector size="40" baseType="lpstr">
      <vt:lpstr>Arial</vt:lpstr>
      <vt:lpstr>Arial</vt:lpstr>
      <vt:lpstr>Arial Black</vt:lpstr>
      <vt:lpstr>Calibri</vt:lpstr>
      <vt:lpstr>Calibri Light</vt:lpstr>
      <vt:lpstr>inherit</vt:lpstr>
      <vt:lpstr>Open Sans</vt:lpstr>
      <vt:lpstr>PT Sans</vt:lpstr>
      <vt:lpstr>Segoe UI</vt:lpstr>
      <vt:lpstr>Wingdings</vt:lpstr>
      <vt:lpstr>ThemaYuverta</vt:lpstr>
      <vt:lpstr>1_Kantoorthema</vt:lpstr>
      <vt:lpstr>Circulaire economie</vt:lpstr>
      <vt:lpstr>Vandaag </vt:lpstr>
      <vt:lpstr>PowerPoint-presentatie</vt:lpstr>
      <vt:lpstr>PowerPoint-presentatie</vt:lpstr>
      <vt:lpstr>Week planning</vt:lpstr>
      <vt:lpstr>Les doelen vorige week</vt:lpstr>
      <vt:lpstr>PowerPoint-presentatie</vt:lpstr>
      <vt:lpstr>College</vt:lpstr>
      <vt:lpstr>Les doelen</vt:lpstr>
      <vt:lpstr>PowerPoint-presentatie</vt:lpstr>
      <vt:lpstr>De donut economie</vt:lpstr>
      <vt:lpstr>PowerPoint-presentatie</vt:lpstr>
      <vt:lpstr>De donut economie</vt:lpstr>
      <vt:lpstr>De donut economie</vt:lpstr>
      <vt:lpstr>Opdracht sociaal fundament en maatschappelijke thema’s</vt:lpstr>
      <vt:lpstr>PowerPoint-presentatie</vt:lpstr>
      <vt:lpstr>Economie</vt:lpstr>
      <vt:lpstr>PowerPoint-presentatie</vt:lpstr>
      <vt:lpstr>PowerPoint-presentatie</vt:lpstr>
      <vt:lpstr>PowerPoint-presentatie</vt:lpstr>
      <vt:lpstr>Menselijk gedrag</vt:lpstr>
      <vt:lpstr>Attitude</vt:lpstr>
      <vt:lpstr>Perceptie</vt:lpstr>
      <vt:lpstr>Het vormen van gedrag</vt:lpstr>
      <vt:lpstr>Attributietheorie </vt:lpstr>
      <vt:lpstr>Motivatie</vt:lpstr>
      <vt:lpstr>Maslows theorie</vt:lpstr>
      <vt:lpstr>Motiveren in de praktijk.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Gerjan de Ruiter</cp:lastModifiedBy>
  <cp:revision>1</cp:revision>
  <dcterms:created xsi:type="dcterms:W3CDTF">2022-03-18T14:19:12Z</dcterms:created>
  <dcterms:modified xsi:type="dcterms:W3CDTF">2022-03-21T10:32:18Z</dcterms:modified>
</cp:coreProperties>
</file>